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7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8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9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0.xml" ContentType="application/vnd.openxmlformats-officedocument.theme+xml"/>
  <Override PartName="/ppt/slideLayouts/slideLayout82.xml" ContentType="application/vnd.openxmlformats-officedocument.presentationml.slideLayout+xml"/>
  <Override PartName="/ppt/theme/theme11.xml" ContentType="application/vnd.openxmlformats-officedocument.theme+xml"/>
  <Override PartName="/ppt/slideLayouts/slideLayout83.xml" ContentType="application/vnd.openxmlformats-officedocument.presentationml.slideLayout+xml"/>
  <Override PartName="/ppt/theme/theme12.xml" ContentType="application/vnd.openxmlformats-officedocument.theme+xml"/>
  <Override PartName="/ppt/slideLayouts/slideLayout84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6" r:id="rId2"/>
    <p:sldMasterId id="2147483708" r:id="rId3"/>
    <p:sldMasterId id="2147483732" r:id="rId4"/>
    <p:sldMasterId id="2147483744" r:id="rId5"/>
    <p:sldMasterId id="2147483751" r:id="rId6"/>
    <p:sldMasterId id="2147483758" r:id="rId7"/>
    <p:sldMasterId id="2147483765" r:id="rId8"/>
    <p:sldMasterId id="2147483800" r:id="rId9"/>
    <p:sldMasterId id="2147483821" r:id="rId10"/>
    <p:sldMasterId id="2147483842" r:id="rId11"/>
    <p:sldMasterId id="2147483844" r:id="rId12"/>
    <p:sldMasterId id="2147483846" r:id="rId13"/>
  </p:sldMasterIdLst>
  <p:notesMasterIdLst>
    <p:notesMasterId r:id="rId45"/>
  </p:notesMasterIdLst>
  <p:handoutMasterIdLst>
    <p:handoutMasterId r:id="rId46"/>
  </p:handoutMasterIdLst>
  <p:sldIdLst>
    <p:sldId id="264" r:id="rId14"/>
    <p:sldId id="297" r:id="rId15"/>
    <p:sldId id="306" r:id="rId16"/>
    <p:sldId id="299" r:id="rId17"/>
    <p:sldId id="298" r:id="rId18"/>
    <p:sldId id="260" r:id="rId19"/>
    <p:sldId id="300" r:id="rId20"/>
    <p:sldId id="324" r:id="rId21"/>
    <p:sldId id="305" r:id="rId22"/>
    <p:sldId id="325" r:id="rId23"/>
    <p:sldId id="310" r:id="rId24"/>
    <p:sldId id="342" r:id="rId25"/>
    <p:sldId id="326" r:id="rId26"/>
    <p:sldId id="311" r:id="rId27"/>
    <p:sldId id="276" r:id="rId28"/>
    <p:sldId id="312" r:id="rId29"/>
    <p:sldId id="343" r:id="rId30"/>
    <p:sldId id="344" r:id="rId31"/>
    <p:sldId id="345" r:id="rId32"/>
    <p:sldId id="346" r:id="rId33"/>
    <p:sldId id="347" r:id="rId34"/>
    <p:sldId id="348" r:id="rId35"/>
    <p:sldId id="349" r:id="rId36"/>
    <p:sldId id="350" r:id="rId37"/>
    <p:sldId id="351" r:id="rId38"/>
    <p:sldId id="352" r:id="rId39"/>
    <p:sldId id="353" r:id="rId40"/>
    <p:sldId id="354" r:id="rId41"/>
    <p:sldId id="291" r:id="rId42"/>
    <p:sldId id="279" r:id="rId43"/>
    <p:sldId id="292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FF00"/>
    <a:srgbClr val="FF00FF"/>
    <a:srgbClr val="FFFF7D"/>
    <a:srgbClr val="000000"/>
    <a:srgbClr val="66FF99"/>
    <a:srgbClr val="55DE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73161-13FF-475A-836F-796281B2382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2F6B4-E6BD-4D5D-BE55-CB3B62BA96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9F10F-C337-46D1-89F9-AA3B3580F818}" type="datetimeFigureOut">
              <a:rPr lang="en-US" smtClean="0"/>
              <a:t>9/28/2023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26DEB-6B06-499F-88D6-678F6F49AAA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26DEB-6B06-499F-88D6-678F6F49AAA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377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A236B-9768-40B2-9544-E67C181C8B19}" type="slidenum">
              <a:rPr lang="en-US" smtClean="0">
                <a:solidFill>
                  <a:prstClr val="black"/>
                </a:solidFill>
              </a:r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26DEB-6B06-499F-88D6-678F6F49AAA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382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26DEB-6B06-499F-88D6-678F6F49AAA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286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26DEB-6B06-499F-88D6-678F6F49AAA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411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26DEB-6B06-499F-88D6-678F6F49AAA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50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A236B-9768-40B2-9544-E67C181C8B19}" type="slidenum">
              <a:rPr lang="en-US" smtClean="0">
                <a:solidFill>
                  <a:prstClr val="black"/>
                </a:solidFill>
              </a:r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A236B-9768-40B2-9544-E67C181C8B19}" type="slidenum">
              <a:rPr lang="en-US" smtClean="0">
                <a:solidFill>
                  <a:prstClr val="black"/>
                </a:solidFill>
              </a:rPr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6" name="Picture 5" descr="A picture containing icon&#10;&#10;Description automatically generat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203" y="5288973"/>
            <a:ext cx="1256433" cy="1256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9" name="Picture 8" descr="A picture containing toy, vector graphics, doll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697" y="4174916"/>
            <a:ext cx="2524990" cy="2524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525" y="6398057"/>
            <a:ext cx="632267" cy="208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255" y="15198"/>
            <a:ext cx="11894186" cy="6825343"/>
            <a:chOff x="217756" y="65357"/>
            <a:chExt cx="11993313" cy="6473286"/>
          </a:xfrm>
          <a:noFill/>
        </p:grpSpPr>
        <p:sp>
          <p:nvSpPr>
            <p:cNvPr id="7" name="Rectangle: Rounded Corners 6"/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/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806844">
            <a:off x="693828" y="5450610"/>
            <a:ext cx="1111380" cy="1090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6" name="Picture 5" descr="A picture containing icon&#10;&#10;Description automatically generat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203" y="5288973"/>
            <a:ext cx="1256433" cy="1256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9" name="Picture 8" descr="A picture containing toy, vector graphics, doll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697" y="4174916"/>
            <a:ext cx="2524990" cy="2524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525" y="6398057"/>
            <a:ext cx="632267" cy="208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255" y="15198"/>
            <a:ext cx="11894186" cy="6825343"/>
            <a:chOff x="217756" y="65357"/>
            <a:chExt cx="11993313" cy="6473286"/>
          </a:xfrm>
          <a:noFill/>
        </p:grpSpPr>
        <p:sp>
          <p:nvSpPr>
            <p:cNvPr id="7" name="Rectangle: Rounded Corners 6"/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/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806844">
            <a:off x="693828" y="5450610"/>
            <a:ext cx="1111380" cy="1090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6" name="Picture 5" descr="A picture containing icon&#10;&#10;Description automatically generat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203" y="5288973"/>
            <a:ext cx="1256433" cy="1256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9" name="Picture 8" descr="A picture containing toy, vector graphics, doll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697" y="4174916"/>
            <a:ext cx="2524990" cy="2524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525" y="6398057"/>
            <a:ext cx="632267" cy="208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255" y="15198"/>
            <a:ext cx="11894186" cy="6825343"/>
            <a:chOff x="217756" y="65357"/>
            <a:chExt cx="11993313" cy="6473286"/>
          </a:xfrm>
          <a:noFill/>
        </p:grpSpPr>
        <p:sp>
          <p:nvSpPr>
            <p:cNvPr id="7" name="Rectangle: Rounded Corners 6"/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/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806844">
            <a:off x="693828" y="5450610"/>
            <a:ext cx="1111380" cy="1090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6" name="Picture 5" descr="A picture containing icon&#10;&#10;Description automatically generat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203" y="5288973"/>
            <a:ext cx="1256433" cy="1256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9" name="Picture 8" descr="A picture containing toy, vector graphics, doll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697" y="4174916"/>
            <a:ext cx="2524990" cy="2524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9525" y="6398057"/>
            <a:ext cx="632267" cy="208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255" y="15198"/>
            <a:ext cx="11894186" cy="6825343"/>
            <a:chOff x="217756" y="65357"/>
            <a:chExt cx="11993313" cy="6473286"/>
          </a:xfrm>
          <a:noFill/>
        </p:grpSpPr>
        <p:sp>
          <p:nvSpPr>
            <p:cNvPr id="7" name="Rectangle: Rounded Corners 6"/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/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806844">
            <a:off x="693828" y="5450610"/>
            <a:ext cx="1111380" cy="1090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6" name="Picture 5" descr="A picture containing icon&#10;&#10;Description automatically generat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203" y="5288973"/>
            <a:ext cx="1256433" cy="1256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9" name="Picture 8" descr="A picture containing toy, vector graphics, doll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697" y="4174916"/>
            <a:ext cx="2524990" cy="2524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9525" y="6398057"/>
            <a:ext cx="632267" cy="208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255" y="15198"/>
            <a:ext cx="11894186" cy="6825343"/>
            <a:chOff x="217756" y="65357"/>
            <a:chExt cx="11993313" cy="6473286"/>
          </a:xfrm>
          <a:noFill/>
        </p:grpSpPr>
        <p:sp>
          <p:nvSpPr>
            <p:cNvPr id="7" name="Rectangle: Rounded Corners 6"/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/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806844">
            <a:off x="693828" y="5450610"/>
            <a:ext cx="1111380" cy="1090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2398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6" name="Picture 5" descr="A picture containing icon&#10;&#10;Description automatically generat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203" y="5288973"/>
            <a:ext cx="1256433" cy="1256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9" name="Picture 8" descr="A picture containing toy, vector graphics, doll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697" y="4174916"/>
            <a:ext cx="2524990" cy="2524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9525" y="6398057"/>
            <a:ext cx="632267" cy="208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255" y="15198"/>
            <a:ext cx="11894186" cy="6825343"/>
            <a:chOff x="217756" y="65357"/>
            <a:chExt cx="11993313" cy="6473286"/>
          </a:xfrm>
          <a:noFill/>
        </p:grpSpPr>
        <p:sp>
          <p:nvSpPr>
            <p:cNvPr id="7" name="Rectangle: Rounded Corners 6"/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/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806844">
            <a:off x="693828" y="5450610"/>
            <a:ext cx="1111380" cy="1090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38988-15A6-4647-86D7-062E8698D86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F1BDB4-6E33-4EB0-BC1A-E3E463951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1960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5559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858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8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9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82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83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8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5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3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209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17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41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19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27.xml"/><Relationship Id="rId18" Type="http://schemas.openxmlformats.org/officeDocument/2006/relationships/image" Target="../media/image26.png"/><Relationship Id="rId3" Type="http://schemas.openxmlformats.org/officeDocument/2006/relationships/slideLayout" Target="../slideLayouts/slideLayout83.xml"/><Relationship Id="rId7" Type="http://schemas.openxmlformats.org/officeDocument/2006/relationships/slide" Target="slide21.xml"/><Relationship Id="rId12" Type="http://schemas.openxmlformats.org/officeDocument/2006/relationships/slide" Target="slide26.xml"/><Relationship Id="rId17" Type="http://schemas.openxmlformats.org/officeDocument/2006/relationships/image" Target="../media/image25.gif"/><Relationship Id="rId2" Type="http://schemas.openxmlformats.org/officeDocument/2006/relationships/audio" Target="../media/media1.wav"/><Relationship Id="rId16" Type="http://schemas.openxmlformats.org/officeDocument/2006/relationships/image" Target="../media/image24.gif"/><Relationship Id="rId20" Type="http://schemas.openxmlformats.org/officeDocument/2006/relationships/slide" Target="slide29.xml"/><Relationship Id="rId1" Type="http://schemas.microsoft.com/office/2007/relationships/media" Target="../media/media1.wav"/><Relationship Id="rId6" Type="http://schemas.openxmlformats.org/officeDocument/2006/relationships/slide" Target="slide20.xml"/><Relationship Id="rId11" Type="http://schemas.openxmlformats.org/officeDocument/2006/relationships/slide" Target="slide25.xml"/><Relationship Id="rId5" Type="http://schemas.openxmlformats.org/officeDocument/2006/relationships/image" Target="../media/image22.png"/><Relationship Id="rId15" Type="http://schemas.openxmlformats.org/officeDocument/2006/relationships/image" Target="../media/image23.gif"/><Relationship Id="rId10" Type="http://schemas.openxmlformats.org/officeDocument/2006/relationships/slide" Target="slide24.xml"/><Relationship Id="rId19" Type="http://schemas.openxmlformats.org/officeDocument/2006/relationships/slide" Target="slide12.xml"/><Relationship Id="rId4" Type="http://schemas.openxmlformats.org/officeDocument/2006/relationships/image" Target="../media/image21.png"/><Relationship Id="rId9" Type="http://schemas.openxmlformats.org/officeDocument/2006/relationships/slide" Target="slide23.xml"/><Relationship Id="rId14" Type="http://schemas.openxmlformats.org/officeDocument/2006/relationships/slide" Target="slide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2.png"/><Relationship Id="rId3" Type="http://schemas.openxmlformats.org/officeDocument/2006/relationships/audio" Target="../media/audio3.wav"/><Relationship Id="rId7" Type="http://schemas.openxmlformats.org/officeDocument/2006/relationships/image" Target="../media/image28.png"/><Relationship Id="rId12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4.xml"/><Relationship Id="rId6" Type="http://schemas.microsoft.com/office/2007/relationships/hdphoto" Target="../media/hdphoto2.wdp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0" Type="http://schemas.microsoft.com/office/2007/relationships/hdphoto" Target="../media/hdphoto4.wdp"/><Relationship Id="rId4" Type="http://schemas.openxmlformats.org/officeDocument/2006/relationships/audio" Target="../media/audio4.wav"/><Relationship Id="rId9" Type="http://schemas.openxmlformats.org/officeDocument/2006/relationships/image" Target="../media/image29.png"/><Relationship Id="rId1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3.png"/><Relationship Id="rId3" Type="http://schemas.openxmlformats.org/officeDocument/2006/relationships/audio" Target="../media/audio4.wav"/><Relationship Id="rId7" Type="http://schemas.openxmlformats.org/officeDocument/2006/relationships/image" Target="../media/image28.png"/><Relationship Id="rId12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4.xml"/><Relationship Id="rId6" Type="http://schemas.microsoft.com/office/2007/relationships/hdphoto" Target="../media/hdphoto2.wdp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29.png"/><Relationship Id="rId1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2.png"/><Relationship Id="rId3" Type="http://schemas.openxmlformats.org/officeDocument/2006/relationships/audio" Target="../media/audio3.wav"/><Relationship Id="rId7" Type="http://schemas.openxmlformats.org/officeDocument/2006/relationships/image" Target="../media/image28.png"/><Relationship Id="rId12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4.xml"/><Relationship Id="rId6" Type="http://schemas.microsoft.com/office/2007/relationships/hdphoto" Target="../media/hdphoto2.wdp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0" Type="http://schemas.microsoft.com/office/2007/relationships/hdphoto" Target="../media/hdphoto4.wdp"/><Relationship Id="rId4" Type="http://schemas.openxmlformats.org/officeDocument/2006/relationships/audio" Target="../media/audio4.wav"/><Relationship Id="rId9" Type="http://schemas.openxmlformats.org/officeDocument/2006/relationships/image" Target="../media/image29.png"/><Relationship Id="rId1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slide" Target="slide19.xml"/><Relationship Id="rId3" Type="http://schemas.openxmlformats.org/officeDocument/2006/relationships/audio" Target="../media/audio4.wav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4.xml"/><Relationship Id="rId6" Type="http://schemas.microsoft.com/office/2007/relationships/hdphoto" Target="../media/hdphoto2.wdp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slide" Target="slide19.xml"/><Relationship Id="rId3" Type="http://schemas.openxmlformats.org/officeDocument/2006/relationships/audio" Target="../media/audio4.wav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4.xml"/><Relationship Id="rId6" Type="http://schemas.microsoft.com/office/2007/relationships/hdphoto" Target="../media/hdphoto2.wdp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1981200"/>
            <a:ext cx="5562600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8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8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05:00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04:59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04:58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04:57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04:56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04:55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04:54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04:53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04:52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04:51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04:50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04:49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04:48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04:47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04:46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04:45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04:44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04:43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04:42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04:41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04:40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04:39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04:38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04:37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04:36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04:35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04:34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04:33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04:32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04:31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04:30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04:29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04:28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04:27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04:26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04:25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04:24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04:23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04:22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04:21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04:20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04:19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04:18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04:17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04:16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04:15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04:14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04:13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04:12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04:11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04:10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04:09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04:08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04:07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04:06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04:05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04:04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04:03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04:02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04:01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04:00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03:59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03:58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03:57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03:56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03:55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03:54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03:53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03:52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03:51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03:50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03:49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03:48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03:47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03:46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03:45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03:44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03:43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03:42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03:41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03:40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03:39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03:38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03:37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03:36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03:35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03:34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03:33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03:32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03:31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03:30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03:29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03:28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03:27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03:26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03:25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03:24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03:23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03:22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03:21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03:20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03:19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03:18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03:17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03:16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03:15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03:14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03:13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03:12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03:11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03:10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03:09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03:08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03:07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03:06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03:05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03:04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03:03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03:02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03:01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03:00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02:59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02:58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02:57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02:56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02:55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02:54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02:53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02:52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02:51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02:50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02:49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02:48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02:47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02:46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02:45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02:44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02:43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02:42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02:41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02:40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02:39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02:38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02:37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02:36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02:35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02:34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02:33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02:32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02:31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02:30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02:29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02:28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02:27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02:26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02:25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02:24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02:23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02:22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02:21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02:20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02:19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02:18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02:17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02:16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02:15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02:14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02:13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02:12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02:11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02:10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02:09</a:t>
            </a:r>
          </a:p>
        </p:txBody>
      </p:sp>
      <p:sp>
        <p:nvSpPr>
          <p:cNvPr id="189" name="Rounded Rectangle 188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02:08</a:t>
            </a:r>
          </a:p>
        </p:txBody>
      </p:sp>
      <p:sp>
        <p:nvSpPr>
          <p:cNvPr id="190" name="Rounded Rectangle 189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02:07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02:06</a:t>
            </a:r>
          </a:p>
        </p:txBody>
      </p:sp>
      <p:sp>
        <p:nvSpPr>
          <p:cNvPr id="192" name="Rounded Rectangle 191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02:05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02:04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02:03</a:t>
            </a:r>
          </a:p>
        </p:txBody>
      </p:sp>
      <p:sp>
        <p:nvSpPr>
          <p:cNvPr id="195" name="Rounded Rectangle 194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02:02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02:01</a:t>
            </a:r>
          </a:p>
        </p:txBody>
      </p:sp>
      <p:sp>
        <p:nvSpPr>
          <p:cNvPr id="197" name="Rounded Rectangle 196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02:00</a:t>
            </a:r>
          </a:p>
        </p:txBody>
      </p:sp>
      <p:sp>
        <p:nvSpPr>
          <p:cNvPr id="198" name="Rounded Rectangle 197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01:59</a:t>
            </a:r>
          </a:p>
        </p:txBody>
      </p:sp>
      <p:sp>
        <p:nvSpPr>
          <p:cNvPr id="199" name="Rounded Rectangle 198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01:58</a:t>
            </a:r>
          </a:p>
        </p:txBody>
      </p:sp>
      <p:sp>
        <p:nvSpPr>
          <p:cNvPr id="200" name="Rounded Rectangle 199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01:57</a:t>
            </a:r>
          </a:p>
        </p:txBody>
      </p:sp>
      <p:sp>
        <p:nvSpPr>
          <p:cNvPr id="201" name="Rounded Rectangle 200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01:56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01:55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01:54</a:t>
            </a:r>
          </a:p>
        </p:txBody>
      </p:sp>
      <p:sp>
        <p:nvSpPr>
          <p:cNvPr id="204" name="Rounded Rectangle 203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01:53</a:t>
            </a:r>
          </a:p>
        </p:txBody>
      </p:sp>
      <p:sp>
        <p:nvSpPr>
          <p:cNvPr id="205" name="Rounded Rectangle 204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01:52</a:t>
            </a:r>
          </a:p>
        </p:txBody>
      </p:sp>
      <p:sp>
        <p:nvSpPr>
          <p:cNvPr id="206" name="Rounded Rectangle 205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01:51</a:t>
            </a:r>
          </a:p>
        </p:txBody>
      </p:sp>
      <p:sp>
        <p:nvSpPr>
          <p:cNvPr id="207" name="Rounded Rectangle 206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01:50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01:49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01:48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01:47</a:t>
            </a:r>
          </a:p>
        </p:txBody>
      </p:sp>
      <p:sp>
        <p:nvSpPr>
          <p:cNvPr id="211" name="Rounded Rectangle 210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01:46</a:t>
            </a:r>
          </a:p>
        </p:txBody>
      </p:sp>
      <p:sp>
        <p:nvSpPr>
          <p:cNvPr id="212" name="Rounded Rectangle 211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01:45</a:t>
            </a:r>
          </a:p>
        </p:txBody>
      </p:sp>
      <p:sp>
        <p:nvSpPr>
          <p:cNvPr id="213" name="Rounded Rectangle 212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01:44</a:t>
            </a:r>
          </a:p>
        </p:txBody>
      </p:sp>
      <p:sp>
        <p:nvSpPr>
          <p:cNvPr id="214" name="Rounded Rectangle 213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01:43</a:t>
            </a:r>
          </a:p>
        </p:txBody>
      </p:sp>
      <p:sp>
        <p:nvSpPr>
          <p:cNvPr id="215" name="Rounded Rectangle 214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01:42</a:t>
            </a:r>
          </a:p>
        </p:txBody>
      </p:sp>
      <p:sp>
        <p:nvSpPr>
          <p:cNvPr id="216" name="Rounded Rectangle 215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01:41</a:t>
            </a:r>
          </a:p>
        </p:txBody>
      </p:sp>
      <p:sp>
        <p:nvSpPr>
          <p:cNvPr id="217" name="Rounded Rectangle 216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01:40</a:t>
            </a:r>
          </a:p>
        </p:txBody>
      </p:sp>
      <p:sp>
        <p:nvSpPr>
          <p:cNvPr id="218" name="Rounded Rectangle 217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01:39</a:t>
            </a:r>
          </a:p>
        </p:txBody>
      </p:sp>
      <p:sp>
        <p:nvSpPr>
          <p:cNvPr id="219" name="Rounded Rectangle 218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01:38</a:t>
            </a:r>
          </a:p>
        </p:txBody>
      </p:sp>
      <p:sp>
        <p:nvSpPr>
          <p:cNvPr id="220" name="Rounded Rectangle 219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01:37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01:36</a:t>
            </a:r>
          </a:p>
        </p:txBody>
      </p:sp>
      <p:sp>
        <p:nvSpPr>
          <p:cNvPr id="222" name="Rounded Rectangle 221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01:35</a:t>
            </a:r>
          </a:p>
        </p:txBody>
      </p:sp>
      <p:sp>
        <p:nvSpPr>
          <p:cNvPr id="223" name="Rounded Rectangle 222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01:34</a:t>
            </a:r>
          </a:p>
        </p:txBody>
      </p:sp>
      <p:sp>
        <p:nvSpPr>
          <p:cNvPr id="224" name="Rounded Rectangle 223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01:33</a:t>
            </a:r>
          </a:p>
        </p:txBody>
      </p:sp>
      <p:sp>
        <p:nvSpPr>
          <p:cNvPr id="225" name="Rounded Rectangle 224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01:32</a:t>
            </a:r>
          </a:p>
        </p:txBody>
      </p:sp>
      <p:sp>
        <p:nvSpPr>
          <p:cNvPr id="226" name="Rounded Rectangle 225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01:31</a:t>
            </a:r>
          </a:p>
        </p:txBody>
      </p:sp>
      <p:sp>
        <p:nvSpPr>
          <p:cNvPr id="227" name="Rounded Rectangle 226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01:30</a:t>
            </a:r>
          </a:p>
        </p:txBody>
      </p:sp>
      <p:sp>
        <p:nvSpPr>
          <p:cNvPr id="228" name="Rounded Rectangle 227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01:29</a:t>
            </a:r>
          </a:p>
        </p:txBody>
      </p:sp>
      <p:sp>
        <p:nvSpPr>
          <p:cNvPr id="229" name="Rounded Rectangle 228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01:28</a:t>
            </a:r>
          </a:p>
        </p:txBody>
      </p:sp>
      <p:sp>
        <p:nvSpPr>
          <p:cNvPr id="230" name="Rounded Rectangle 229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01:27</a:t>
            </a:r>
          </a:p>
        </p:txBody>
      </p:sp>
      <p:sp>
        <p:nvSpPr>
          <p:cNvPr id="231" name="Rounded Rectangle 230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01:26</a:t>
            </a:r>
          </a:p>
        </p:txBody>
      </p:sp>
      <p:sp>
        <p:nvSpPr>
          <p:cNvPr id="232" name="Rounded Rectangle 231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01:25</a:t>
            </a:r>
          </a:p>
        </p:txBody>
      </p:sp>
      <p:sp>
        <p:nvSpPr>
          <p:cNvPr id="233" name="Rounded Rectangle 232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01:24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01:23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01:22</a:t>
            </a:r>
          </a:p>
        </p:txBody>
      </p:sp>
      <p:sp>
        <p:nvSpPr>
          <p:cNvPr id="236" name="Rounded Rectangle 235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01:21</a:t>
            </a:r>
          </a:p>
        </p:txBody>
      </p:sp>
      <p:sp>
        <p:nvSpPr>
          <p:cNvPr id="237" name="Rounded Rectangle 236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01:20</a:t>
            </a:r>
          </a:p>
        </p:txBody>
      </p:sp>
      <p:sp>
        <p:nvSpPr>
          <p:cNvPr id="238" name="Rounded Rectangle 237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01:19</a:t>
            </a:r>
          </a:p>
        </p:txBody>
      </p:sp>
      <p:sp>
        <p:nvSpPr>
          <p:cNvPr id="239" name="Rounded Rectangle 238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01:18</a:t>
            </a:r>
          </a:p>
        </p:txBody>
      </p:sp>
      <p:sp>
        <p:nvSpPr>
          <p:cNvPr id="240" name="Rounded Rectangle 239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01:17</a:t>
            </a:r>
          </a:p>
        </p:txBody>
      </p:sp>
      <p:sp>
        <p:nvSpPr>
          <p:cNvPr id="241" name="Rounded Rectangle 240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01:16</a:t>
            </a:r>
          </a:p>
        </p:txBody>
      </p:sp>
      <p:sp>
        <p:nvSpPr>
          <p:cNvPr id="242" name="Rounded Rectangle 241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01:15</a:t>
            </a:r>
          </a:p>
        </p:txBody>
      </p:sp>
      <p:sp>
        <p:nvSpPr>
          <p:cNvPr id="243" name="Rounded Rectangle 242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01:14</a:t>
            </a:r>
          </a:p>
        </p:txBody>
      </p:sp>
      <p:sp>
        <p:nvSpPr>
          <p:cNvPr id="244" name="Rounded Rectangle 243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01:13</a:t>
            </a:r>
          </a:p>
        </p:txBody>
      </p:sp>
      <p:sp>
        <p:nvSpPr>
          <p:cNvPr id="245" name="Rounded Rectangle 244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01:12</a:t>
            </a:r>
          </a:p>
        </p:txBody>
      </p:sp>
      <p:sp>
        <p:nvSpPr>
          <p:cNvPr id="246" name="Rounded Rectangle 245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01:11</a:t>
            </a:r>
          </a:p>
        </p:txBody>
      </p:sp>
      <p:sp>
        <p:nvSpPr>
          <p:cNvPr id="247" name="Rounded Rectangle 246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01:10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01:09</a:t>
            </a:r>
          </a:p>
        </p:txBody>
      </p:sp>
      <p:sp>
        <p:nvSpPr>
          <p:cNvPr id="249" name="Rounded Rectangle 248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01:08</a:t>
            </a:r>
          </a:p>
        </p:txBody>
      </p:sp>
      <p:sp>
        <p:nvSpPr>
          <p:cNvPr id="250" name="Rounded Rectangle 249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01:07</a:t>
            </a:r>
          </a:p>
        </p:txBody>
      </p:sp>
      <p:sp>
        <p:nvSpPr>
          <p:cNvPr id="251" name="Rounded Rectangle 250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01:06</a:t>
            </a:r>
          </a:p>
        </p:txBody>
      </p:sp>
      <p:sp>
        <p:nvSpPr>
          <p:cNvPr id="252" name="Rounded Rectangle 251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01:05</a:t>
            </a:r>
          </a:p>
        </p:txBody>
      </p:sp>
      <p:sp>
        <p:nvSpPr>
          <p:cNvPr id="253" name="Rounded Rectangle 252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01:04</a:t>
            </a:r>
          </a:p>
        </p:txBody>
      </p:sp>
      <p:sp>
        <p:nvSpPr>
          <p:cNvPr id="254" name="Rounded Rectangle 253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01:03</a:t>
            </a:r>
          </a:p>
        </p:txBody>
      </p:sp>
      <p:sp>
        <p:nvSpPr>
          <p:cNvPr id="255" name="Rounded Rectangle 254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01:02</a:t>
            </a:r>
          </a:p>
        </p:txBody>
      </p:sp>
      <p:sp>
        <p:nvSpPr>
          <p:cNvPr id="256" name="Rounded Rectangle 255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01:01</a:t>
            </a:r>
          </a:p>
        </p:txBody>
      </p:sp>
      <p:sp>
        <p:nvSpPr>
          <p:cNvPr id="257" name="Rounded Rectangle 256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01:00</a:t>
            </a:r>
          </a:p>
        </p:txBody>
      </p:sp>
      <p:sp>
        <p:nvSpPr>
          <p:cNvPr id="258" name="Rounded Rectangle 257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00:59</a:t>
            </a:r>
          </a:p>
        </p:txBody>
      </p:sp>
      <p:sp>
        <p:nvSpPr>
          <p:cNvPr id="259" name="Rounded Rectangle 258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00:58</a:t>
            </a:r>
          </a:p>
        </p:txBody>
      </p:sp>
      <p:sp>
        <p:nvSpPr>
          <p:cNvPr id="260" name="Rounded Rectangle 259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00:57</a:t>
            </a:r>
          </a:p>
        </p:txBody>
      </p:sp>
      <p:sp>
        <p:nvSpPr>
          <p:cNvPr id="261" name="Rounded Rectangle 260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00:56</a:t>
            </a:r>
          </a:p>
        </p:txBody>
      </p:sp>
      <p:sp>
        <p:nvSpPr>
          <p:cNvPr id="262" name="Rounded Rectangle 261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00:55</a:t>
            </a:r>
          </a:p>
        </p:txBody>
      </p:sp>
      <p:sp>
        <p:nvSpPr>
          <p:cNvPr id="263" name="Rounded Rectangle 262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00:54</a:t>
            </a:r>
          </a:p>
        </p:txBody>
      </p:sp>
      <p:sp>
        <p:nvSpPr>
          <p:cNvPr id="264" name="Rounded Rectangle 263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00:53</a:t>
            </a:r>
          </a:p>
        </p:txBody>
      </p:sp>
      <p:sp>
        <p:nvSpPr>
          <p:cNvPr id="265" name="Rounded Rectangle 264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00:52</a:t>
            </a:r>
          </a:p>
        </p:txBody>
      </p:sp>
      <p:sp>
        <p:nvSpPr>
          <p:cNvPr id="266" name="Rounded Rectangle 265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00:51</a:t>
            </a:r>
          </a:p>
        </p:txBody>
      </p:sp>
      <p:sp>
        <p:nvSpPr>
          <p:cNvPr id="267" name="Rounded Rectangle 266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00:50</a:t>
            </a:r>
          </a:p>
        </p:txBody>
      </p:sp>
      <p:sp>
        <p:nvSpPr>
          <p:cNvPr id="268" name="Rounded Rectangle 267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00:49</a:t>
            </a:r>
          </a:p>
        </p:txBody>
      </p:sp>
      <p:sp>
        <p:nvSpPr>
          <p:cNvPr id="269" name="Rounded Rectangle 268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00:48</a:t>
            </a:r>
          </a:p>
        </p:txBody>
      </p:sp>
      <p:sp>
        <p:nvSpPr>
          <p:cNvPr id="270" name="Rounded Rectangle 269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00:47</a:t>
            </a:r>
          </a:p>
        </p:txBody>
      </p:sp>
      <p:sp>
        <p:nvSpPr>
          <p:cNvPr id="271" name="Rounded Rectangle 270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00:46</a:t>
            </a:r>
          </a:p>
        </p:txBody>
      </p:sp>
      <p:sp>
        <p:nvSpPr>
          <p:cNvPr id="272" name="Rounded Rectangle 271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00:45</a:t>
            </a:r>
          </a:p>
        </p:txBody>
      </p:sp>
      <p:sp>
        <p:nvSpPr>
          <p:cNvPr id="273" name="Rounded Rectangle 272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00:44</a:t>
            </a:r>
          </a:p>
        </p:txBody>
      </p:sp>
      <p:sp>
        <p:nvSpPr>
          <p:cNvPr id="274" name="Rounded Rectangle 273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00:43</a:t>
            </a:r>
          </a:p>
        </p:txBody>
      </p:sp>
      <p:sp>
        <p:nvSpPr>
          <p:cNvPr id="275" name="Rounded Rectangle 274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00:42</a:t>
            </a:r>
          </a:p>
        </p:txBody>
      </p:sp>
      <p:sp>
        <p:nvSpPr>
          <p:cNvPr id="276" name="Rounded Rectangle 275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00:41</a:t>
            </a:r>
          </a:p>
        </p:txBody>
      </p:sp>
      <p:sp>
        <p:nvSpPr>
          <p:cNvPr id="277" name="Rounded Rectangle 276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00:40</a:t>
            </a:r>
          </a:p>
        </p:txBody>
      </p:sp>
      <p:sp>
        <p:nvSpPr>
          <p:cNvPr id="278" name="Rounded Rectangle 277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00:39</a:t>
            </a:r>
          </a:p>
        </p:txBody>
      </p:sp>
      <p:sp>
        <p:nvSpPr>
          <p:cNvPr id="279" name="Rounded Rectangle 278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00:38</a:t>
            </a:r>
          </a:p>
        </p:txBody>
      </p:sp>
      <p:sp>
        <p:nvSpPr>
          <p:cNvPr id="280" name="Rounded Rectangle 279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00:37</a:t>
            </a:r>
          </a:p>
        </p:txBody>
      </p:sp>
      <p:sp>
        <p:nvSpPr>
          <p:cNvPr id="281" name="Rounded Rectangle 280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00:36</a:t>
            </a:r>
          </a:p>
        </p:txBody>
      </p:sp>
      <p:sp>
        <p:nvSpPr>
          <p:cNvPr id="282" name="Rounded Rectangle 281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00:35</a:t>
            </a:r>
          </a:p>
        </p:txBody>
      </p:sp>
      <p:sp>
        <p:nvSpPr>
          <p:cNvPr id="283" name="Rounded Rectangle 282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00:34</a:t>
            </a:r>
          </a:p>
        </p:txBody>
      </p:sp>
      <p:sp>
        <p:nvSpPr>
          <p:cNvPr id="284" name="Rounded Rectangle 283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00:33</a:t>
            </a:r>
          </a:p>
        </p:txBody>
      </p:sp>
      <p:sp>
        <p:nvSpPr>
          <p:cNvPr id="285" name="Rounded Rectangle 284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00:32</a:t>
            </a:r>
          </a:p>
        </p:txBody>
      </p:sp>
      <p:sp>
        <p:nvSpPr>
          <p:cNvPr id="286" name="Rounded Rectangle 285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00:31</a:t>
            </a:r>
          </a:p>
        </p:txBody>
      </p:sp>
      <p:sp>
        <p:nvSpPr>
          <p:cNvPr id="287" name="Rounded Rectangle 286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00:30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00:29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00:28</a:t>
            </a:r>
          </a:p>
        </p:txBody>
      </p:sp>
      <p:sp>
        <p:nvSpPr>
          <p:cNvPr id="290" name="Rounded Rectangle 289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00:27</a:t>
            </a:r>
          </a:p>
        </p:txBody>
      </p:sp>
      <p:sp>
        <p:nvSpPr>
          <p:cNvPr id="291" name="Rounded Rectangle 290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00:26</a:t>
            </a:r>
          </a:p>
        </p:txBody>
      </p:sp>
      <p:sp>
        <p:nvSpPr>
          <p:cNvPr id="292" name="Rounded Rectangle 291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00:25</a:t>
            </a:r>
          </a:p>
        </p:txBody>
      </p:sp>
      <p:sp>
        <p:nvSpPr>
          <p:cNvPr id="293" name="Rounded Rectangle 292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00:24</a:t>
            </a:r>
          </a:p>
        </p:txBody>
      </p:sp>
      <p:sp>
        <p:nvSpPr>
          <p:cNvPr id="294" name="Rounded Rectangle 293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00:23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00:22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00:21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00:20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00:19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00:18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00:17</a:t>
            </a:r>
          </a:p>
        </p:txBody>
      </p:sp>
      <p:sp>
        <p:nvSpPr>
          <p:cNvPr id="301" name="Rounded Rectangle 300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00:16</a:t>
            </a:r>
          </a:p>
        </p:txBody>
      </p:sp>
      <p:sp>
        <p:nvSpPr>
          <p:cNvPr id="302" name="Rounded Rectangle 301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00:15</a:t>
            </a:r>
          </a:p>
        </p:txBody>
      </p:sp>
      <p:sp>
        <p:nvSpPr>
          <p:cNvPr id="303" name="Rounded Rectangle 302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00:14</a:t>
            </a:r>
          </a:p>
        </p:txBody>
      </p:sp>
      <p:sp>
        <p:nvSpPr>
          <p:cNvPr id="304" name="Rounded Rectangle 303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00:13</a:t>
            </a:r>
          </a:p>
        </p:txBody>
      </p:sp>
      <p:sp>
        <p:nvSpPr>
          <p:cNvPr id="305" name="Rounded Rectangle 304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00:12</a:t>
            </a:r>
          </a:p>
        </p:txBody>
      </p:sp>
      <p:sp>
        <p:nvSpPr>
          <p:cNvPr id="306" name="Rounded Rectangle 305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00:11</a:t>
            </a:r>
          </a:p>
        </p:txBody>
      </p:sp>
      <p:sp>
        <p:nvSpPr>
          <p:cNvPr id="307" name="Rounded Rectangle 306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00:10</a:t>
            </a:r>
          </a:p>
        </p:txBody>
      </p:sp>
      <p:sp>
        <p:nvSpPr>
          <p:cNvPr id="308" name="Rounded Rectangle 307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00:09</a:t>
            </a:r>
          </a:p>
        </p:txBody>
      </p:sp>
      <p:sp>
        <p:nvSpPr>
          <p:cNvPr id="309" name="Rounded Rectangle 308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00:08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00:07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00:06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00:05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00:04</a:t>
            </a:r>
          </a:p>
        </p:txBody>
      </p:sp>
      <p:sp>
        <p:nvSpPr>
          <p:cNvPr id="314" name="Rounded Rectangle 313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00:03</a:t>
            </a:r>
          </a:p>
        </p:txBody>
      </p:sp>
      <p:sp>
        <p:nvSpPr>
          <p:cNvPr id="315" name="Rounded Rectangle 314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00:02</a:t>
            </a:r>
          </a:p>
        </p:txBody>
      </p:sp>
      <p:sp>
        <p:nvSpPr>
          <p:cNvPr id="316" name="Rounded Rectangle 315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00:01</a:t>
            </a:r>
          </a:p>
        </p:txBody>
      </p:sp>
      <p:sp>
        <p:nvSpPr>
          <p:cNvPr id="317" name="Rounded Rectangle 316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00:00</a:t>
            </a:r>
          </a:p>
        </p:txBody>
      </p:sp>
      <p:sp>
        <p:nvSpPr>
          <p:cNvPr id="318" name="Oval 317"/>
          <p:cNvSpPr/>
          <p:nvPr/>
        </p:nvSpPr>
        <p:spPr>
          <a:xfrm>
            <a:off x="291601" y="1338230"/>
            <a:ext cx="2701409" cy="5982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9" name="Rectangle 318"/>
          <p:cNvSpPr/>
          <p:nvPr/>
        </p:nvSpPr>
        <p:spPr>
          <a:xfrm>
            <a:off x="14131" y="14288"/>
            <a:ext cx="8353569" cy="699102"/>
          </a:xfrm>
          <a:prstGeom prst="rect">
            <a:avLst/>
          </a:prstGeom>
          <a:solidFill>
            <a:srgbClr val="66FF99"/>
          </a:solidFill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2856" y="1926224"/>
            <a:ext cx="9466743" cy="4779376"/>
          </a:xfrm>
          <a:prstGeom prst="rect">
            <a:avLst/>
          </a:prstGeom>
        </p:spPr>
      </p:pic>
      <p:sp>
        <p:nvSpPr>
          <p:cNvPr id="320" name="Rectangle 319"/>
          <p:cNvSpPr/>
          <p:nvPr/>
        </p:nvSpPr>
        <p:spPr>
          <a:xfrm>
            <a:off x="1025241" y="757049"/>
            <a:ext cx="10537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Nghiên</a:t>
            </a:r>
            <a:r>
              <a:rPr lang="en-US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SGK, </a:t>
            </a:r>
            <a:r>
              <a:rPr lang="en-US" sz="3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endParaRPr lang="en-US" sz="32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80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5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5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5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5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5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5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5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15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25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35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45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5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65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75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85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95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5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15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25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35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45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5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65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75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85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95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05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15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25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35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45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55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65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75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85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95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5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15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5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35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45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55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65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85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95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05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15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25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35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45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55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65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75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85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695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05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15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25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35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45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55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65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75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85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795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05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15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25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35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45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55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65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75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885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95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05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15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25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35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45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55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65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975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985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995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182500"/>
                            </p:stCondLst>
                            <p:childTnLst>
                              <p:par>
                                <p:cTn id="5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183500"/>
                            </p:stCondLst>
                            <p:childTnLst>
                              <p:par>
                                <p:cTn id="5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184500"/>
                            </p:stCondLst>
                            <p:childTnLst>
                              <p:par>
                                <p:cTn id="5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185500"/>
                            </p:stCondLst>
                            <p:childTnLst>
                              <p:par>
                                <p:cTn id="5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186500"/>
                            </p:stCondLst>
                            <p:childTnLst>
                              <p:par>
                                <p:cTn id="5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187500"/>
                            </p:stCondLst>
                            <p:childTnLst>
                              <p:par>
                                <p:cTn id="5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188500"/>
                            </p:stCondLst>
                            <p:childTnLst>
                              <p:par>
                                <p:cTn id="5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189500"/>
                            </p:stCondLst>
                            <p:childTnLst>
                              <p:par>
                                <p:cTn id="5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190500"/>
                            </p:stCondLst>
                            <p:childTnLst>
                              <p:par>
                                <p:cTn id="5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191500"/>
                            </p:stCondLst>
                            <p:childTnLst>
                              <p:par>
                                <p:cTn id="5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192500"/>
                            </p:stCondLst>
                            <p:childTnLst>
                              <p:par>
                                <p:cTn id="5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193500"/>
                            </p:stCondLst>
                            <p:childTnLst>
                              <p:par>
                                <p:cTn id="5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>
                            <p:stCondLst>
                              <p:cond delay="194500"/>
                            </p:stCondLst>
                            <p:childTnLst>
                              <p:par>
                                <p:cTn id="6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195500"/>
                            </p:stCondLst>
                            <p:childTnLst>
                              <p:par>
                                <p:cTn id="6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196500"/>
                            </p:stCondLst>
                            <p:childTnLst>
                              <p:par>
                                <p:cTn id="6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197500"/>
                            </p:stCondLst>
                            <p:childTnLst>
                              <p:par>
                                <p:cTn id="6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>
                            <p:stCondLst>
                              <p:cond delay="198500"/>
                            </p:stCondLst>
                            <p:childTnLst>
                              <p:par>
                                <p:cTn id="6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199500"/>
                            </p:stCondLst>
                            <p:childTnLst>
                              <p:par>
                                <p:cTn id="6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200500"/>
                            </p:stCondLst>
                            <p:childTnLst>
                              <p:par>
                                <p:cTn id="6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201500"/>
                            </p:stCondLst>
                            <p:childTnLst>
                              <p:par>
                                <p:cTn id="6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>
                            <p:stCondLst>
                              <p:cond delay="202500"/>
                            </p:stCondLst>
                            <p:childTnLst>
                              <p:par>
                                <p:cTn id="6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203500"/>
                            </p:stCondLst>
                            <p:childTnLst>
                              <p:par>
                                <p:cTn id="6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204500"/>
                            </p:stCondLst>
                            <p:childTnLst>
                              <p:par>
                                <p:cTn id="6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205500"/>
                            </p:stCondLst>
                            <p:childTnLst>
                              <p:par>
                                <p:cTn id="6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>
                            <p:stCondLst>
                              <p:cond delay="206500"/>
                            </p:stCondLst>
                            <p:childTnLst>
                              <p:par>
                                <p:cTn id="6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207500"/>
                            </p:stCondLst>
                            <p:childTnLst>
                              <p:par>
                                <p:cTn id="6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208500"/>
                            </p:stCondLst>
                            <p:childTnLst>
                              <p:par>
                                <p:cTn id="6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209500"/>
                            </p:stCondLst>
                            <p:childTnLst>
                              <p:par>
                                <p:cTn id="6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>
                            <p:stCondLst>
                              <p:cond delay="210500"/>
                            </p:stCondLst>
                            <p:childTnLst>
                              <p:par>
                                <p:cTn id="6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211500"/>
                            </p:stCondLst>
                            <p:childTnLst>
                              <p:par>
                                <p:cTn id="6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>
                            <p:stCondLst>
                              <p:cond delay="212500"/>
                            </p:stCondLst>
                            <p:childTnLst>
                              <p:par>
                                <p:cTn id="6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213500"/>
                            </p:stCondLst>
                            <p:childTnLst>
                              <p:par>
                                <p:cTn id="6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>
                            <p:stCondLst>
                              <p:cond delay="214500"/>
                            </p:stCondLst>
                            <p:childTnLst>
                              <p:par>
                                <p:cTn id="6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215500"/>
                            </p:stCondLst>
                            <p:childTnLst>
                              <p:par>
                                <p:cTn id="6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216500"/>
                            </p:stCondLst>
                            <p:childTnLst>
                              <p:par>
                                <p:cTn id="6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217500"/>
                            </p:stCondLst>
                            <p:childTnLst>
                              <p:par>
                                <p:cTn id="6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>
                            <p:stCondLst>
                              <p:cond delay="218500"/>
                            </p:stCondLst>
                            <p:childTnLst>
                              <p:par>
                                <p:cTn id="6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219500"/>
                            </p:stCondLst>
                            <p:childTnLst>
                              <p:par>
                                <p:cTn id="6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220500"/>
                            </p:stCondLst>
                            <p:childTnLst>
                              <p:par>
                                <p:cTn id="6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221500"/>
                            </p:stCondLst>
                            <p:childTnLst>
                              <p:par>
                                <p:cTn id="6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>
                            <p:stCondLst>
                              <p:cond delay="222500"/>
                            </p:stCondLst>
                            <p:childTnLst>
                              <p:par>
                                <p:cTn id="6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223500"/>
                            </p:stCondLst>
                            <p:childTnLst>
                              <p:par>
                                <p:cTn id="6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>
                            <p:stCondLst>
                              <p:cond delay="224500"/>
                            </p:stCondLst>
                            <p:childTnLst>
                              <p:par>
                                <p:cTn id="6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225500"/>
                            </p:stCondLst>
                            <p:childTnLst>
                              <p:par>
                                <p:cTn id="6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>
                            <p:stCondLst>
                              <p:cond delay="226500"/>
                            </p:stCondLst>
                            <p:childTnLst>
                              <p:par>
                                <p:cTn id="6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227500"/>
                            </p:stCondLst>
                            <p:childTnLst>
                              <p:par>
                                <p:cTn id="7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228500"/>
                            </p:stCondLst>
                            <p:childTnLst>
                              <p:par>
                                <p:cTn id="7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229500"/>
                            </p:stCondLst>
                            <p:childTnLst>
                              <p:par>
                                <p:cTn id="7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>
                            <p:stCondLst>
                              <p:cond delay="230500"/>
                            </p:stCondLst>
                            <p:childTnLst>
                              <p:par>
                                <p:cTn id="7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231500"/>
                            </p:stCondLst>
                            <p:childTnLst>
                              <p:par>
                                <p:cTn id="7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>
                            <p:stCondLst>
                              <p:cond delay="232500"/>
                            </p:stCondLst>
                            <p:childTnLst>
                              <p:par>
                                <p:cTn id="7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>
                            <p:stCondLst>
                              <p:cond delay="233500"/>
                            </p:stCondLst>
                            <p:childTnLst>
                              <p:par>
                                <p:cTn id="7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>
                            <p:stCondLst>
                              <p:cond delay="234500"/>
                            </p:stCondLst>
                            <p:childTnLst>
                              <p:par>
                                <p:cTn id="7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235500"/>
                            </p:stCondLst>
                            <p:childTnLst>
                              <p:par>
                                <p:cTn id="7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236500"/>
                            </p:stCondLst>
                            <p:childTnLst>
                              <p:par>
                                <p:cTn id="7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>
                            <p:stCondLst>
                              <p:cond delay="237500"/>
                            </p:stCondLst>
                            <p:childTnLst>
                              <p:par>
                                <p:cTn id="7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>
                            <p:stCondLst>
                              <p:cond delay="238500"/>
                            </p:stCondLst>
                            <p:childTnLst>
                              <p:par>
                                <p:cTn id="7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>
                            <p:stCondLst>
                              <p:cond delay="239500"/>
                            </p:stCondLst>
                            <p:childTnLst>
                              <p:par>
                                <p:cTn id="7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>
                            <p:stCondLst>
                              <p:cond delay="240500"/>
                            </p:stCondLst>
                            <p:childTnLst>
                              <p:par>
                                <p:cTn id="7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>
                            <p:stCondLst>
                              <p:cond delay="241500"/>
                            </p:stCondLst>
                            <p:childTnLst>
                              <p:par>
                                <p:cTn id="7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>
                            <p:stCondLst>
                              <p:cond delay="242500"/>
                            </p:stCondLst>
                            <p:childTnLst>
                              <p:par>
                                <p:cTn id="7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>
                            <p:stCondLst>
                              <p:cond delay="243500"/>
                            </p:stCondLst>
                            <p:childTnLst>
                              <p:par>
                                <p:cTn id="7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1" fill="hold">
                            <p:stCondLst>
                              <p:cond delay="244500"/>
                            </p:stCondLst>
                            <p:childTnLst>
                              <p:par>
                                <p:cTn id="7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>
                            <p:stCondLst>
                              <p:cond delay="245500"/>
                            </p:stCondLst>
                            <p:childTnLst>
                              <p:par>
                                <p:cTn id="7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>
                            <p:stCondLst>
                              <p:cond delay="246500"/>
                            </p:stCondLst>
                            <p:childTnLst>
                              <p:par>
                                <p:cTn id="7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>
                            <p:stCondLst>
                              <p:cond delay="247500"/>
                            </p:stCondLst>
                            <p:childTnLst>
                              <p:par>
                                <p:cTn id="7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3" fill="hold">
                            <p:stCondLst>
                              <p:cond delay="248500"/>
                            </p:stCondLst>
                            <p:childTnLst>
                              <p:par>
                                <p:cTn id="7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6" fill="hold">
                            <p:stCondLst>
                              <p:cond delay="249500"/>
                            </p:stCondLst>
                            <p:childTnLst>
                              <p:par>
                                <p:cTn id="7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>
                            <p:stCondLst>
                              <p:cond delay="250500"/>
                            </p:stCondLst>
                            <p:childTnLst>
                              <p:par>
                                <p:cTn id="7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>
                            <p:stCondLst>
                              <p:cond delay="251500"/>
                            </p:stCondLst>
                            <p:childTnLst>
                              <p:par>
                                <p:cTn id="7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5" fill="hold">
                            <p:stCondLst>
                              <p:cond delay="252500"/>
                            </p:stCondLst>
                            <p:childTnLst>
                              <p:par>
                                <p:cTn id="7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8" fill="hold">
                            <p:stCondLst>
                              <p:cond delay="253500"/>
                            </p:stCondLst>
                            <p:childTnLst>
                              <p:par>
                                <p:cTn id="7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1" fill="hold">
                            <p:stCondLst>
                              <p:cond delay="254500"/>
                            </p:stCondLst>
                            <p:childTnLst>
                              <p:par>
                                <p:cTn id="7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>
                            <p:stCondLst>
                              <p:cond delay="255500"/>
                            </p:stCondLst>
                            <p:childTnLst>
                              <p:par>
                                <p:cTn id="7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7" fill="hold">
                            <p:stCondLst>
                              <p:cond delay="256500"/>
                            </p:stCondLst>
                            <p:childTnLst>
                              <p:par>
                                <p:cTn id="7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0" fill="hold">
                            <p:stCondLst>
                              <p:cond delay="257500"/>
                            </p:stCondLst>
                            <p:childTnLst>
                              <p:par>
                                <p:cTn id="7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3" fill="hold">
                            <p:stCondLst>
                              <p:cond delay="258500"/>
                            </p:stCondLst>
                            <p:childTnLst>
                              <p:par>
                                <p:cTn id="7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6" fill="hold">
                            <p:stCondLst>
                              <p:cond delay="259500"/>
                            </p:stCondLst>
                            <p:childTnLst>
                              <p:par>
                                <p:cTn id="7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9" fill="hold">
                            <p:stCondLst>
                              <p:cond delay="260500"/>
                            </p:stCondLst>
                            <p:childTnLst>
                              <p:par>
                                <p:cTn id="8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2" fill="hold">
                            <p:stCondLst>
                              <p:cond delay="261500"/>
                            </p:stCondLst>
                            <p:childTnLst>
                              <p:par>
                                <p:cTn id="8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5" fill="hold">
                            <p:stCondLst>
                              <p:cond delay="262500"/>
                            </p:stCondLst>
                            <p:childTnLst>
                              <p:par>
                                <p:cTn id="8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8" fill="hold">
                            <p:stCondLst>
                              <p:cond delay="263500"/>
                            </p:stCondLst>
                            <p:childTnLst>
                              <p:par>
                                <p:cTn id="8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1" fill="hold">
                            <p:stCondLst>
                              <p:cond delay="264500"/>
                            </p:stCondLst>
                            <p:childTnLst>
                              <p:par>
                                <p:cTn id="8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4" fill="hold">
                            <p:stCondLst>
                              <p:cond delay="265500"/>
                            </p:stCondLst>
                            <p:childTnLst>
                              <p:par>
                                <p:cTn id="8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7" fill="hold">
                            <p:stCondLst>
                              <p:cond delay="266500"/>
                            </p:stCondLst>
                            <p:childTnLst>
                              <p:par>
                                <p:cTn id="8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0" fill="hold">
                            <p:stCondLst>
                              <p:cond delay="267500"/>
                            </p:stCondLst>
                            <p:childTnLst>
                              <p:par>
                                <p:cTn id="8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3" fill="hold">
                            <p:stCondLst>
                              <p:cond delay="268500"/>
                            </p:stCondLst>
                            <p:childTnLst>
                              <p:par>
                                <p:cTn id="8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6" fill="hold">
                            <p:stCondLst>
                              <p:cond delay="269500"/>
                            </p:stCondLst>
                            <p:childTnLst>
                              <p:par>
                                <p:cTn id="8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9" fill="hold">
                            <p:stCondLst>
                              <p:cond delay="270500"/>
                            </p:stCondLst>
                            <p:childTnLst>
                              <p:par>
                                <p:cTn id="8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2" fill="hold">
                            <p:stCondLst>
                              <p:cond delay="271500"/>
                            </p:stCondLst>
                            <p:childTnLst>
                              <p:par>
                                <p:cTn id="8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5" fill="hold">
                            <p:stCondLst>
                              <p:cond delay="272500"/>
                            </p:stCondLst>
                            <p:childTnLst>
                              <p:par>
                                <p:cTn id="8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8" fill="hold">
                            <p:stCondLst>
                              <p:cond delay="273500"/>
                            </p:stCondLst>
                            <p:childTnLst>
                              <p:par>
                                <p:cTn id="8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1" fill="hold">
                            <p:stCondLst>
                              <p:cond delay="274500"/>
                            </p:stCondLst>
                            <p:childTnLst>
                              <p:par>
                                <p:cTn id="8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>
                            <p:stCondLst>
                              <p:cond delay="275500"/>
                            </p:stCondLst>
                            <p:childTnLst>
                              <p:par>
                                <p:cTn id="8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7" fill="hold">
                            <p:stCondLst>
                              <p:cond delay="276500"/>
                            </p:stCondLst>
                            <p:childTnLst>
                              <p:par>
                                <p:cTn id="8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0" fill="hold">
                            <p:stCondLst>
                              <p:cond delay="277500"/>
                            </p:stCondLst>
                            <p:childTnLst>
                              <p:par>
                                <p:cTn id="8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3" fill="hold">
                            <p:stCondLst>
                              <p:cond delay="278500"/>
                            </p:stCondLst>
                            <p:childTnLst>
                              <p:par>
                                <p:cTn id="8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6" fill="hold">
                            <p:stCondLst>
                              <p:cond delay="279500"/>
                            </p:stCondLst>
                            <p:childTnLst>
                              <p:par>
                                <p:cTn id="8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9" fill="hold">
                            <p:stCondLst>
                              <p:cond delay="280500"/>
                            </p:stCondLst>
                            <p:childTnLst>
                              <p:par>
                                <p:cTn id="8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>
                            <p:stCondLst>
                              <p:cond delay="281500"/>
                            </p:stCondLst>
                            <p:childTnLst>
                              <p:par>
                                <p:cTn id="8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5" fill="hold">
                            <p:stCondLst>
                              <p:cond delay="282500"/>
                            </p:stCondLst>
                            <p:childTnLst>
                              <p:par>
                                <p:cTn id="8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8" fill="hold">
                            <p:stCondLst>
                              <p:cond delay="283500"/>
                            </p:stCondLst>
                            <p:childTnLst>
                              <p:par>
                                <p:cTn id="8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1" fill="hold">
                            <p:stCondLst>
                              <p:cond delay="284500"/>
                            </p:stCondLst>
                            <p:childTnLst>
                              <p:par>
                                <p:cTn id="8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4" fill="hold">
                            <p:stCondLst>
                              <p:cond delay="285500"/>
                            </p:stCondLst>
                            <p:childTnLst>
                              <p:par>
                                <p:cTn id="8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7" fill="hold">
                            <p:stCondLst>
                              <p:cond delay="286500"/>
                            </p:stCondLst>
                            <p:childTnLst>
                              <p:par>
                                <p:cTn id="8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0" fill="hold">
                            <p:stCondLst>
                              <p:cond delay="287500"/>
                            </p:stCondLst>
                            <p:childTnLst>
                              <p:par>
                                <p:cTn id="8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3" fill="hold">
                            <p:stCondLst>
                              <p:cond delay="288500"/>
                            </p:stCondLst>
                            <p:childTnLst>
                              <p:par>
                                <p:cTn id="8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6" fill="hold">
                            <p:stCondLst>
                              <p:cond delay="289500"/>
                            </p:stCondLst>
                            <p:childTnLst>
                              <p:par>
                                <p:cTn id="8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9" fill="hold">
                            <p:stCondLst>
                              <p:cond delay="290500"/>
                            </p:stCondLst>
                            <p:childTnLst>
                              <p:par>
                                <p:cTn id="8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2" fill="hold">
                            <p:stCondLst>
                              <p:cond delay="291500"/>
                            </p:stCondLst>
                            <p:childTnLst>
                              <p:par>
                                <p:cTn id="8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5" fill="hold">
                            <p:stCondLst>
                              <p:cond delay="292500"/>
                            </p:stCondLst>
                            <p:childTnLst>
                              <p:par>
                                <p:cTn id="8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8" fill="hold">
                            <p:stCondLst>
                              <p:cond delay="293500"/>
                            </p:stCondLst>
                            <p:childTnLst>
                              <p:par>
                                <p:cTn id="8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1" fill="hold">
                            <p:stCondLst>
                              <p:cond delay="294500"/>
                            </p:stCondLst>
                            <p:childTnLst>
                              <p:par>
                                <p:cTn id="9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4" fill="hold">
                            <p:stCondLst>
                              <p:cond delay="295500"/>
                            </p:stCondLst>
                            <p:childTnLst>
                              <p:par>
                                <p:cTn id="9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7" fill="hold">
                            <p:stCondLst>
                              <p:cond delay="296500"/>
                            </p:stCondLst>
                            <p:childTnLst>
                              <p:par>
                                <p:cTn id="9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0" fill="hold">
                            <p:stCondLst>
                              <p:cond delay="297500"/>
                            </p:stCondLst>
                            <p:childTnLst>
                              <p:par>
                                <p:cTn id="9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3" fill="hold">
                            <p:stCondLst>
                              <p:cond delay="298500"/>
                            </p:stCondLst>
                            <p:childTnLst>
                              <p:par>
                                <p:cTn id="9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6" fill="hold">
                            <p:stCondLst>
                              <p:cond delay="299500"/>
                            </p:stCondLst>
                            <p:childTnLst>
                              <p:par>
                                <p:cTn id="9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9" fill="hold">
                            <p:stCondLst>
                              <p:cond delay="300500"/>
                            </p:stCondLst>
                            <p:childTnLst>
                              <p:par>
                                <p:cTn id="9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9806" y="1759526"/>
            <a:ext cx="104047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9081" y="1704106"/>
            <a:ext cx="104047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Khai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18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8982" y="1025241"/>
            <a:ext cx="106679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5098473" y="2770909"/>
            <a:ext cx="4627418" cy="2571377"/>
          </a:xfrm>
          <a:prstGeom prst="cloudCallout">
            <a:avLst>
              <a:gd name="adj1" fmla="val -74082"/>
              <a:gd name="adj2" fmla="val -6646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752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8260" y="1748131"/>
            <a:ext cx="104740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310" y="412145"/>
            <a:ext cx="1929181" cy="488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2192215"/>
            <a:ext cx="5638800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noProof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6600" b="1" noProof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8068" y="278086"/>
            <a:ext cx="11246069" cy="142192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1: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ãy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99309" y="2967335"/>
            <a:ext cx="95319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chân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thật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suy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nghĩ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phòng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tránh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Covid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19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y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,…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8068" y="278086"/>
            <a:ext cx="11246069" cy="136390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99309" y="2967335"/>
            <a:ext cx="95319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318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VÒNG QUAY MAY MẮN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9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47850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Quà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dirty="0" err="1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Vỗ</a:t>
              </a:r>
              <a:r>
                <a:rPr lang="en-GB" sz="32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3200" b="1" dirty="0" err="1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tay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Quà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Quà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Quà</a:t>
              </a:r>
              <a:r>
                <a:rPr lang="en-GB" sz="32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x2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Vỗ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tay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3853638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858563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10" action="ppaction://hlinksldjump"/>
          </p:cNvPr>
          <p:cNvSpPr/>
          <p:nvPr/>
        </p:nvSpPr>
        <p:spPr>
          <a:xfrm>
            <a:off x="2356480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1" action="ppaction://hlinksldjump"/>
          </p:cNvPr>
          <p:cNvSpPr/>
          <p:nvPr/>
        </p:nvSpPr>
        <p:spPr>
          <a:xfrm>
            <a:off x="3854396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>
            <a:hlinkClick r:id="rId12" action="ppaction://hlinksldjump"/>
          </p:cNvPr>
          <p:cNvSpPr/>
          <p:nvPr/>
        </p:nvSpPr>
        <p:spPr>
          <a:xfrm>
            <a:off x="859321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ounded Rectangle 38">
            <a:hlinkClick r:id="rId13" action="ppaction://hlinksldjump"/>
          </p:cNvPr>
          <p:cNvSpPr/>
          <p:nvPr/>
        </p:nvSpPr>
        <p:spPr>
          <a:xfrm>
            <a:off x="2357238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ounded Rectangle 39">
            <a:hlinkClick r:id="rId14" action="ppaction://hlinksldjump"/>
          </p:cNvPr>
          <p:cNvSpPr/>
          <p:nvPr/>
        </p:nvSpPr>
        <p:spPr>
          <a:xfrm>
            <a:off x="3855154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rId19" action="ppaction://hlinksldjump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ight Arrow 4">
            <a:hlinkClick r:id="rId20" action="ppaction://hlinksldjump"/>
          </p:cNvPr>
          <p:cNvSpPr/>
          <p:nvPr/>
        </p:nvSpPr>
        <p:spPr>
          <a:xfrm>
            <a:off x="6567055" y="6442364"/>
            <a:ext cx="734290" cy="415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1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32107" y="4968289"/>
            <a:ext cx="11127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báo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cáo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48" y="125415"/>
            <a:ext cx="886690" cy="8866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691" y="1012105"/>
            <a:ext cx="10640291" cy="28671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52401"/>
            <a:ext cx="10526728" cy="165206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thách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thức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cơ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hội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bước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tiến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bước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nhảy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56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937244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2212590"/>
            <a:ext cx="4906798" cy="93061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2216779"/>
            <a:ext cx="4906798" cy="93061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3226447"/>
            <a:ext cx="4906798" cy="93061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3230636"/>
            <a:ext cx="4906798" cy="93061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2307339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331523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3340686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372860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66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1507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90910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75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70"/>
            <a:ext cx="10526728" cy="155965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2074041"/>
            <a:ext cx="4906798" cy="98585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ty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2078230"/>
            <a:ext cx="4906798" cy="98585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08364" y="3216786"/>
            <a:ext cx="4908654" cy="98585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3216786"/>
            <a:ext cx="4906798" cy="98585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2302433"/>
            <a:ext cx="805722" cy="57931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3359315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3340687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289728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87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Facebook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Cloud 17">
            <a:hlinkClick r:id="rId8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52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0" grpId="0" animBg="1"/>
      <p:bldP spid="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57351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6: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90910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7"/>
            <a:ext cx="4906798" cy="124857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6"/>
            <a:ext cx="4906798" cy="124438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915181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59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3966"/>
            <a:ext cx="10526728" cy="1717964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MỪNG NGƯỜI MAY MẮN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Cloud 17">
            <a:hlinkClick r:id="rId8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87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0" grpId="0" animBg="1"/>
      <p:bldP spid="4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Cloud 16">
            <a:hlinkClick r:id="rId8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832636" y="193966"/>
            <a:ext cx="10526728" cy="1717964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MỪNG NGƯỜI MAY MẮN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84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Cloud 17">
            <a:hlinkClick r:id="rId8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Snip Diagonal Corner Rectangle 16"/>
          <p:cNvSpPr/>
          <p:nvPr/>
        </p:nvSpPr>
        <p:spPr>
          <a:xfrm>
            <a:off x="832636" y="193966"/>
            <a:ext cx="10526728" cy="1717964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MỪNG NGƯỜI MAY MẮN NHẤT HÔM NAY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69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2192215"/>
            <a:ext cx="5638800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noProof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vi-VN" sz="6600" b="1" noProof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97772" y="1534511"/>
            <a:ext cx="5638800" cy="21236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6600" b="1" noProof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5">
                <a:lumMod val="20000"/>
                <a:lumOff val="80000"/>
              </a:schemeClr>
            </a:gs>
            <a:gs pos="0">
              <a:schemeClr val="tx2"/>
            </a:gs>
            <a:gs pos="100000">
              <a:srgbClr val="FF6600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"/>
          <p:cNvSpPr/>
          <p:nvPr/>
        </p:nvSpPr>
        <p:spPr>
          <a:xfrm>
            <a:off x="1399309" y="103210"/>
            <a:ext cx="10169235" cy="3312308"/>
          </a:xfrm>
          <a:prstGeom prst="wedgeRectCallout">
            <a:avLst>
              <a:gd name="adj1" fmla="val -43453"/>
              <a:gd name="adj2" fmla="val 6513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ở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Internet</a:t>
            </a:r>
          </a:p>
          <a:p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s://cdn-icons-png.flaticon.com/512/3240/32408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53" y="3415517"/>
            <a:ext cx="2672466" cy="267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19745" y="3601120"/>
            <a:ext cx="7473923" cy="304698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6" name="Picture 4" descr="https://cdn-icons-png.flaticon.com/512/3240/324086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669" y="4503212"/>
            <a:ext cx="2226265" cy="222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1" y="76200"/>
            <a:ext cx="4003039" cy="6400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82" y="540327"/>
            <a:ext cx="8946075" cy="61447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67890" y="3160510"/>
            <a:ext cx="719623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32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Graphical user interface, application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692" y="4526277"/>
            <a:ext cx="2059470" cy="2053292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901861" y="1163785"/>
            <a:ext cx="10190480" cy="4461160"/>
            <a:chOff x="1778000" y="402270"/>
            <a:chExt cx="10190480" cy="3107816"/>
          </a:xfrm>
        </p:grpSpPr>
        <p:sp>
          <p:nvSpPr>
            <p:cNvPr id="10" name="Freeform: Shape 9"/>
            <p:cNvSpPr/>
            <p:nvPr/>
          </p:nvSpPr>
          <p:spPr>
            <a:xfrm>
              <a:off x="3291840" y="402270"/>
              <a:ext cx="8676640" cy="1651000"/>
            </a:xfrm>
            <a:custGeom>
              <a:avLst/>
              <a:gdLst>
                <a:gd name="connsiteX0" fmla="*/ 237496 w 9347200"/>
                <a:gd name="connsiteY0" fmla="*/ 0 h 1651000"/>
                <a:gd name="connsiteX1" fmla="*/ 1330960 w 9347200"/>
                <a:gd name="connsiteY1" fmla="*/ 0 h 1651000"/>
                <a:gd name="connsiteX2" fmla="*/ 7778744 w 9347200"/>
                <a:gd name="connsiteY2" fmla="*/ 0 h 1651000"/>
                <a:gd name="connsiteX3" fmla="*/ 9347200 w 9347200"/>
                <a:gd name="connsiteY3" fmla="*/ 0 h 1651000"/>
                <a:gd name="connsiteX4" fmla="*/ 9347200 w 9347200"/>
                <a:gd name="connsiteY4" fmla="*/ 1651000 h 1651000"/>
                <a:gd name="connsiteX5" fmla="*/ 7778744 w 9347200"/>
                <a:gd name="connsiteY5" fmla="*/ 1651000 h 1651000"/>
                <a:gd name="connsiteX6" fmla="*/ 1330960 w 9347200"/>
                <a:gd name="connsiteY6" fmla="*/ 1651000 h 1651000"/>
                <a:gd name="connsiteX7" fmla="*/ 237496 w 9347200"/>
                <a:gd name="connsiteY7" fmla="*/ 1651000 h 1651000"/>
                <a:gd name="connsiteX8" fmla="*/ 0 w 9347200"/>
                <a:gd name="connsiteY8" fmla="*/ 1413504 h 1651000"/>
                <a:gd name="connsiteX9" fmla="*/ 0 w 9347200"/>
                <a:gd name="connsiteY9" fmla="*/ 237496 h 1651000"/>
                <a:gd name="connsiteX10" fmla="*/ 237496 w 9347200"/>
                <a:gd name="connsiteY10" fmla="*/ 0 h 165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47200" h="1651000">
                  <a:moveTo>
                    <a:pt x="237496" y="0"/>
                  </a:moveTo>
                  <a:lnTo>
                    <a:pt x="1330960" y="0"/>
                  </a:lnTo>
                  <a:lnTo>
                    <a:pt x="7778744" y="0"/>
                  </a:lnTo>
                  <a:lnTo>
                    <a:pt x="9347200" y="0"/>
                  </a:lnTo>
                  <a:lnTo>
                    <a:pt x="9347200" y="1651000"/>
                  </a:lnTo>
                  <a:lnTo>
                    <a:pt x="7778744" y="1651000"/>
                  </a:lnTo>
                  <a:lnTo>
                    <a:pt x="1330960" y="1651000"/>
                  </a:lnTo>
                  <a:lnTo>
                    <a:pt x="237496" y="1651000"/>
                  </a:lnTo>
                  <a:cubicBezTo>
                    <a:pt x="106331" y="1651000"/>
                    <a:pt x="0" y="1544669"/>
                    <a:pt x="0" y="1413504"/>
                  </a:cubicBezTo>
                  <a:lnTo>
                    <a:pt x="0" y="237496"/>
                  </a:lnTo>
                  <a:cubicBezTo>
                    <a:pt x="0" y="106331"/>
                    <a:pt x="106331" y="0"/>
                    <a:pt x="237496" y="0"/>
                  </a:cubicBezTo>
                  <a:close/>
                </a:path>
              </a:pathLst>
            </a:custGeom>
            <a:solidFill>
              <a:srgbClr val="CBE7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cs typeface="+mn-cs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778000" y="1519412"/>
              <a:ext cx="10190480" cy="1990674"/>
              <a:chOff x="1442720" y="3140126"/>
              <a:chExt cx="10190480" cy="1990674"/>
            </a:xfrm>
          </p:grpSpPr>
          <p:sp>
            <p:nvSpPr>
              <p:cNvPr id="6" name="Freeform: Shape 5"/>
              <p:cNvSpPr/>
              <p:nvPr/>
            </p:nvSpPr>
            <p:spPr>
              <a:xfrm>
                <a:off x="1686560" y="3309963"/>
                <a:ext cx="9946640" cy="1651000"/>
              </a:xfrm>
              <a:custGeom>
                <a:avLst/>
                <a:gdLst>
                  <a:gd name="connsiteX0" fmla="*/ 237496 w 9347200"/>
                  <a:gd name="connsiteY0" fmla="*/ 0 h 1651000"/>
                  <a:gd name="connsiteX1" fmla="*/ 1330960 w 9347200"/>
                  <a:gd name="connsiteY1" fmla="*/ 0 h 1651000"/>
                  <a:gd name="connsiteX2" fmla="*/ 7778744 w 9347200"/>
                  <a:gd name="connsiteY2" fmla="*/ 0 h 1651000"/>
                  <a:gd name="connsiteX3" fmla="*/ 9347200 w 9347200"/>
                  <a:gd name="connsiteY3" fmla="*/ 0 h 1651000"/>
                  <a:gd name="connsiteX4" fmla="*/ 9347200 w 9347200"/>
                  <a:gd name="connsiteY4" fmla="*/ 1651000 h 1651000"/>
                  <a:gd name="connsiteX5" fmla="*/ 7778744 w 9347200"/>
                  <a:gd name="connsiteY5" fmla="*/ 1651000 h 1651000"/>
                  <a:gd name="connsiteX6" fmla="*/ 1330960 w 9347200"/>
                  <a:gd name="connsiteY6" fmla="*/ 1651000 h 1651000"/>
                  <a:gd name="connsiteX7" fmla="*/ 237496 w 9347200"/>
                  <a:gd name="connsiteY7" fmla="*/ 1651000 h 1651000"/>
                  <a:gd name="connsiteX8" fmla="*/ 0 w 9347200"/>
                  <a:gd name="connsiteY8" fmla="*/ 1413504 h 1651000"/>
                  <a:gd name="connsiteX9" fmla="*/ 0 w 9347200"/>
                  <a:gd name="connsiteY9" fmla="*/ 237496 h 1651000"/>
                  <a:gd name="connsiteX10" fmla="*/ 237496 w 9347200"/>
                  <a:gd name="connsiteY10" fmla="*/ 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47200" h="1651000">
                    <a:moveTo>
                      <a:pt x="237496" y="0"/>
                    </a:moveTo>
                    <a:lnTo>
                      <a:pt x="1330960" y="0"/>
                    </a:lnTo>
                    <a:lnTo>
                      <a:pt x="7778744" y="0"/>
                    </a:lnTo>
                    <a:lnTo>
                      <a:pt x="9347200" y="0"/>
                    </a:lnTo>
                    <a:lnTo>
                      <a:pt x="9347200" y="1651000"/>
                    </a:lnTo>
                    <a:lnTo>
                      <a:pt x="7778744" y="1651000"/>
                    </a:lnTo>
                    <a:lnTo>
                      <a:pt x="1330960" y="1651000"/>
                    </a:lnTo>
                    <a:lnTo>
                      <a:pt x="237496" y="1651000"/>
                    </a:lnTo>
                    <a:cubicBezTo>
                      <a:pt x="106331" y="1651000"/>
                      <a:pt x="0" y="1544669"/>
                      <a:pt x="0" y="1413504"/>
                    </a:cubicBezTo>
                    <a:lnTo>
                      <a:pt x="0" y="237496"/>
                    </a:lnTo>
                    <a:cubicBezTo>
                      <a:pt x="0" y="106331"/>
                      <a:pt x="106331" y="0"/>
                      <a:pt x="237496" y="0"/>
                    </a:cubicBezTo>
                    <a:close/>
                  </a:path>
                </a:pathLst>
              </a:custGeom>
              <a:solidFill>
                <a:srgbClr val="1BB0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cs typeface="+mn-cs"/>
                </a:endParaRPr>
              </a:p>
            </p:txBody>
          </p:sp>
          <p:sp>
            <p:nvSpPr>
              <p:cNvPr id="7" name="Speech Bubble: Rectangle with Corners Rounded 6"/>
              <p:cNvSpPr/>
              <p:nvPr/>
            </p:nvSpPr>
            <p:spPr>
              <a:xfrm>
                <a:off x="1442720" y="3140126"/>
                <a:ext cx="2042160" cy="1990674"/>
              </a:xfrm>
              <a:prstGeom prst="wedgeRoundRectCallout">
                <a:avLst>
                  <a:gd name="adj1" fmla="val 20461"/>
                  <a:gd name="adj2" fmla="val 65052"/>
                  <a:gd name="adj3" fmla="val 16667"/>
                </a:avLst>
              </a:prstGeom>
              <a:noFill/>
              <a:ln w="57150">
                <a:solidFill>
                  <a:srgbClr val="ED33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cs typeface="+mn-cs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285505" y="1773525"/>
              <a:ext cx="1240510" cy="1146325"/>
              <a:chOff x="700050" y="3208754"/>
              <a:chExt cx="935710" cy="114632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700050" y="3208754"/>
                <a:ext cx="93571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1" i="0" u="none" strike="noStrike" kern="1200" cap="none" spc="0" normalizeH="0" baseline="0" noProof="0">
                    <a:ln w="19050">
                      <a:solidFill>
                        <a:srgbClr val="FFFFFF"/>
                      </a:solidFill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Kabel KT" panose="020406030505060202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kumimoji="0" lang="en-US" sz="4000" b="1" i="0" u="none" strike="noStrike" kern="1200" cap="none" spc="0" normalizeH="0" baseline="0" noProof="0">
                    <a:ln w="19050">
                      <a:solidFill>
                        <a:srgbClr val="FFFFFF"/>
                      </a:solidFill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Kabel KT" panose="020406030505060202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00050" y="3583206"/>
                <a:ext cx="935710" cy="771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sz="6600" b="1" dirty="0">
                    <a:ln w="19050">
                      <a:solidFill>
                        <a:srgbClr val="FFFFFF"/>
                      </a:solidFill>
                    </a:ln>
                    <a:solidFill>
                      <a:srgbClr val="000000"/>
                    </a:solidFill>
                    <a:latin typeface="UTM Kabel KT" panose="02040603050506020204" pitchFamily="18" charset="0"/>
                    <a:cs typeface="Times New Roman" panose="02020603050405020304" pitchFamily="18" charset="0"/>
                  </a:rPr>
                  <a:t>2</a:t>
                </a:r>
                <a:endParaRPr kumimoji="0" lang="vi-VN" sz="4000" b="1" i="0" u="none" strike="noStrike" kern="1200" cap="none" spc="0" normalizeH="0" baseline="0" noProof="0" dirty="0">
                  <a:ln w="19050">
                    <a:solidFill>
                      <a:srgbClr val="FFFFFF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SVN-SAF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2625922" y="1219954"/>
            <a:ext cx="8304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C: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CHỨC LƯU TRỮ, TÌM KIẾM VÀ TRAO ĐỔI THÔNG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ĐẶC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CỦA THÔNG TIN TRONG MÔI TRƯỜNG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SỐ. THÔNG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VỚI GIẢI QUYẾT VẤN ĐỀ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05511" y="2928636"/>
            <a:ext cx="78253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 THÁC 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THÔNG TIN SỐ TRONG CÁC HOẠT ĐỘNG KINH TẾ XÃ HỘI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7957779" y="6117904"/>
            <a:ext cx="39751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GV: NGUYỄN TẤN MINH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abia" pitchFamily="34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07" y="748386"/>
            <a:ext cx="4267200" cy="13520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5782" y="2840182"/>
            <a:ext cx="9102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6769" y="3920835"/>
            <a:ext cx="9020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65" y="0"/>
            <a:ext cx="9769843" cy="646331"/>
          </a:xfrm>
          <a:prstGeom prst="rect">
            <a:avLst/>
          </a:prstGeom>
          <a:solidFill>
            <a:srgbClr val="66FF99"/>
          </a:solidFill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  <p:sp>
        <p:nvSpPr>
          <p:cNvPr id="6" name="Rectangle 5"/>
          <p:cNvSpPr/>
          <p:nvPr/>
        </p:nvSpPr>
        <p:spPr>
          <a:xfrm>
            <a:off x="803564" y="784759"/>
            <a:ext cx="10537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Nghiên</a:t>
            </a:r>
            <a:r>
              <a:rPr lang="en-US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SGK, </a:t>
            </a:r>
            <a:r>
              <a:rPr lang="en-US" sz="3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endParaRPr lang="en-US" sz="32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 descr="A picture containing toy, doll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267" y="5396182"/>
            <a:ext cx="1456733" cy="1456733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05:00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04:59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04:58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04:57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04:56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04:55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04:54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04:53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04:52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04:51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04:50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04:49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04:48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04:47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04:46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04:45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04:44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04:43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04:42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04:41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04:40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04:39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04:38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04:37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04:36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04:35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04:34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04:33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04:32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04:31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04:30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04:29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04:28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04:27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04:26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04:25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04:24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04:23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04:22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04:21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04:20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04:19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04:18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04:17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04:16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04:15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04:14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04:13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04:12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04:11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04:10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04:09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04:08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04:07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04:06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04:05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04:04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04:03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04:02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04:01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04:00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03:59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03:58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03:57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03:56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03:55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03:54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03:53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03:52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03:51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03:50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03:49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03:48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03:47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03:46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03:45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03:44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03:43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03:42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03:41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03:40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03:39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03:38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03:37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03:36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03:35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03:34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03:33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03:32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03:31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03:30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03:29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03:28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03:27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03:26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03:25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03:24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03:23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03:22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03:21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03:20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03:19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03:18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03:17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03:16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03:15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03:14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03:13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03:12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03:11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03:10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03:09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03:08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03:07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03:06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03:05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03:04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03:03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03:02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03:01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03:00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02:59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02:58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02:57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02:56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02:55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02:54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02:53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02:52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02:51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02:50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02:49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02:48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02:47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02:46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02:45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02:44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02:43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02:42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02:41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02:40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02:39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02:38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02:37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02:36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02:35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02:34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02:33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02:32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02:31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02:30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02:29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02:28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02:27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02:26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02:25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02:24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02:23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02:22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02:21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02:20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02:19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02:18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02:17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02:16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02:15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02:14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02:13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02:12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02:11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02:10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02:09</a:t>
            </a:r>
          </a:p>
        </p:txBody>
      </p:sp>
      <p:sp>
        <p:nvSpPr>
          <p:cNvPr id="189" name="Rounded Rectangle 18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02:08</a:t>
            </a:r>
          </a:p>
        </p:txBody>
      </p:sp>
      <p:sp>
        <p:nvSpPr>
          <p:cNvPr id="190" name="Rounded Rectangle 18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02:07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02:06</a:t>
            </a:r>
          </a:p>
        </p:txBody>
      </p:sp>
      <p:sp>
        <p:nvSpPr>
          <p:cNvPr id="192" name="Rounded Rectangle 19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02:05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02:04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02:03</a:t>
            </a:r>
          </a:p>
        </p:txBody>
      </p:sp>
      <p:sp>
        <p:nvSpPr>
          <p:cNvPr id="195" name="Rounded Rectangle 19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02:02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02:01</a:t>
            </a:r>
          </a:p>
        </p:txBody>
      </p:sp>
      <p:sp>
        <p:nvSpPr>
          <p:cNvPr id="197" name="Rounded Rectangle 19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02:00</a:t>
            </a:r>
          </a:p>
        </p:txBody>
      </p:sp>
      <p:sp>
        <p:nvSpPr>
          <p:cNvPr id="198" name="Rounded Rectangle 19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01:59</a:t>
            </a:r>
          </a:p>
        </p:txBody>
      </p:sp>
      <p:sp>
        <p:nvSpPr>
          <p:cNvPr id="199" name="Rounded Rectangle 19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01:58</a:t>
            </a:r>
          </a:p>
        </p:txBody>
      </p:sp>
      <p:sp>
        <p:nvSpPr>
          <p:cNvPr id="200" name="Rounded Rectangle 19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01:57</a:t>
            </a:r>
          </a:p>
        </p:txBody>
      </p:sp>
      <p:sp>
        <p:nvSpPr>
          <p:cNvPr id="201" name="Rounded Rectangle 20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01:56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01:55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01:54</a:t>
            </a:r>
          </a:p>
        </p:txBody>
      </p:sp>
      <p:sp>
        <p:nvSpPr>
          <p:cNvPr id="204" name="Rounded Rectangle 20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01:53</a:t>
            </a:r>
          </a:p>
        </p:txBody>
      </p:sp>
      <p:sp>
        <p:nvSpPr>
          <p:cNvPr id="205" name="Rounded Rectangle 20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01:52</a:t>
            </a:r>
          </a:p>
        </p:txBody>
      </p:sp>
      <p:sp>
        <p:nvSpPr>
          <p:cNvPr id="206" name="Rounded Rectangle 20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01:51</a:t>
            </a:r>
          </a:p>
        </p:txBody>
      </p:sp>
      <p:sp>
        <p:nvSpPr>
          <p:cNvPr id="207" name="Rounded Rectangle 20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01:50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01:49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01:48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01:47</a:t>
            </a:r>
          </a:p>
        </p:txBody>
      </p:sp>
      <p:sp>
        <p:nvSpPr>
          <p:cNvPr id="211" name="Rounded Rectangle 21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01:46</a:t>
            </a:r>
          </a:p>
        </p:txBody>
      </p:sp>
      <p:sp>
        <p:nvSpPr>
          <p:cNvPr id="212" name="Rounded Rectangle 21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01:45</a:t>
            </a:r>
          </a:p>
        </p:txBody>
      </p:sp>
      <p:sp>
        <p:nvSpPr>
          <p:cNvPr id="213" name="Rounded Rectangle 21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01:44</a:t>
            </a:r>
          </a:p>
        </p:txBody>
      </p:sp>
      <p:sp>
        <p:nvSpPr>
          <p:cNvPr id="214" name="Rounded Rectangle 21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01:43</a:t>
            </a:r>
          </a:p>
        </p:txBody>
      </p:sp>
      <p:sp>
        <p:nvSpPr>
          <p:cNvPr id="215" name="Rounded Rectangle 21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01:42</a:t>
            </a:r>
          </a:p>
        </p:txBody>
      </p:sp>
      <p:sp>
        <p:nvSpPr>
          <p:cNvPr id="216" name="Rounded Rectangle 21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01:41</a:t>
            </a:r>
          </a:p>
        </p:txBody>
      </p:sp>
      <p:sp>
        <p:nvSpPr>
          <p:cNvPr id="217" name="Rounded Rectangle 21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01:40</a:t>
            </a:r>
          </a:p>
        </p:txBody>
      </p:sp>
      <p:sp>
        <p:nvSpPr>
          <p:cNvPr id="218" name="Rounded Rectangle 21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01:39</a:t>
            </a:r>
          </a:p>
        </p:txBody>
      </p:sp>
      <p:sp>
        <p:nvSpPr>
          <p:cNvPr id="219" name="Rounded Rectangle 21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01:38</a:t>
            </a:r>
          </a:p>
        </p:txBody>
      </p:sp>
      <p:sp>
        <p:nvSpPr>
          <p:cNvPr id="220" name="Rounded Rectangle 21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01:37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01:36</a:t>
            </a:r>
          </a:p>
        </p:txBody>
      </p:sp>
      <p:sp>
        <p:nvSpPr>
          <p:cNvPr id="222" name="Rounded Rectangle 22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01:35</a:t>
            </a:r>
          </a:p>
        </p:txBody>
      </p:sp>
      <p:sp>
        <p:nvSpPr>
          <p:cNvPr id="223" name="Rounded Rectangle 22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01:34</a:t>
            </a:r>
          </a:p>
        </p:txBody>
      </p:sp>
      <p:sp>
        <p:nvSpPr>
          <p:cNvPr id="224" name="Rounded Rectangle 22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01:33</a:t>
            </a:r>
          </a:p>
        </p:txBody>
      </p:sp>
      <p:sp>
        <p:nvSpPr>
          <p:cNvPr id="225" name="Rounded Rectangle 22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01:32</a:t>
            </a:r>
          </a:p>
        </p:txBody>
      </p:sp>
      <p:sp>
        <p:nvSpPr>
          <p:cNvPr id="226" name="Rounded Rectangle 22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01:31</a:t>
            </a:r>
          </a:p>
        </p:txBody>
      </p:sp>
      <p:sp>
        <p:nvSpPr>
          <p:cNvPr id="227" name="Rounded Rectangle 22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01:30</a:t>
            </a:r>
          </a:p>
        </p:txBody>
      </p:sp>
      <p:sp>
        <p:nvSpPr>
          <p:cNvPr id="228" name="Rounded Rectangle 22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01:29</a:t>
            </a:r>
          </a:p>
        </p:txBody>
      </p:sp>
      <p:sp>
        <p:nvSpPr>
          <p:cNvPr id="229" name="Rounded Rectangle 22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01:28</a:t>
            </a:r>
          </a:p>
        </p:txBody>
      </p:sp>
      <p:sp>
        <p:nvSpPr>
          <p:cNvPr id="230" name="Rounded Rectangle 22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01:27</a:t>
            </a:r>
          </a:p>
        </p:txBody>
      </p:sp>
      <p:sp>
        <p:nvSpPr>
          <p:cNvPr id="231" name="Rounded Rectangle 23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01:26</a:t>
            </a:r>
          </a:p>
        </p:txBody>
      </p:sp>
      <p:sp>
        <p:nvSpPr>
          <p:cNvPr id="232" name="Rounded Rectangle 23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01:25</a:t>
            </a:r>
          </a:p>
        </p:txBody>
      </p:sp>
      <p:sp>
        <p:nvSpPr>
          <p:cNvPr id="233" name="Rounded Rectangle 23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01:24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01:23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01:22</a:t>
            </a:r>
          </a:p>
        </p:txBody>
      </p:sp>
      <p:sp>
        <p:nvSpPr>
          <p:cNvPr id="236" name="Rounded Rectangle 23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01:21</a:t>
            </a:r>
          </a:p>
        </p:txBody>
      </p:sp>
      <p:sp>
        <p:nvSpPr>
          <p:cNvPr id="237" name="Rounded Rectangle 23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01:20</a:t>
            </a:r>
          </a:p>
        </p:txBody>
      </p:sp>
      <p:sp>
        <p:nvSpPr>
          <p:cNvPr id="238" name="Rounded Rectangle 23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01:19</a:t>
            </a:r>
          </a:p>
        </p:txBody>
      </p:sp>
      <p:sp>
        <p:nvSpPr>
          <p:cNvPr id="239" name="Rounded Rectangle 23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01:18</a:t>
            </a:r>
          </a:p>
        </p:txBody>
      </p:sp>
      <p:sp>
        <p:nvSpPr>
          <p:cNvPr id="240" name="Rounded Rectangle 23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01:17</a:t>
            </a:r>
          </a:p>
        </p:txBody>
      </p:sp>
      <p:sp>
        <p:nvSpPr>
          <p:cNvPr id="241" name="Rounded Rectangle 24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01:16</a:t>
            </a:r>
          </a:p>
        </p:txBody>
      </p:sp>
      <p:sp>
        <p:nvSpPr>
          <p:cNvPr id="242" name="Rounded Rectangle 24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01:15</a:t>
            </a:r>
          </a:p>
        </p:txBody>
      </p:sp>
      <p:sp>
        <p:nvSpPr>
          <p:cNvPr id="243" name="Rounded Rectangle 24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01:14</a:t>
            </a:r>
          </a:p>
        </p:txBody>
      </p:sp>
      <p:sp>
        <p:nvSpPr>
          <p:cNvPr id="244" name="Rounded Rectangle 24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01:13</a:t>
            </a:r>
          </a:p>
        </p:txBody>
      </p:sp>
      <p:sp>
        <p:nvSpPr>
          <p:cNvPr id="245" name="Rounded Rectangle 24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01:12</a:t>
            </a:r>
          </a:p>
        </p:txBody>
      </p:sp>
      <p:sp>
        <p:nvSpPr>
          <p:cNvPr id="246" name="Rounded Rectangle 24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01:11</a:t>
            </a:r>
          </a:p>
        </p:txBody>
      </p:sp>
      <p:sp>
        <p:nvSpPr>
          <p:cNvPr id="247" name="Rounded Rectangle 24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01:10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01:09</a:t>
            </a:r>
          </a:p>
        </p:txBody>
      </p:sp>
      <p:sp>
        <p:nvSpPr>
          <p:cNvPr id="249" name="Rounded Rectangle 24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01:08</a:t>
            </a:r>
          </a:p>
        </p:txBody>
      </p:sp>
      <p:sp>
        <p:nvSpPr>
          <p:cNvPr id="250" name="Rounded Rectangle 24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01:07</a:t>
            </a:r>
          </a:p>
        </p:txBody>
      </p:sp>
      <p:sp>
        <p:nvSpPr>
          <p:cNvPr id="251" name="Rounded Rectangle 25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01:06</a:t>
            </a:r>
          </a:p>
        </p:txBody>
      </p:sp>
      <p:sp>
        <p:nvSpPr>
          <p:cNvPr id="252" name="Rounded Rectangle 25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01:05</a:t>
            </a:r>
          </a:p>
        </p:txBody>
      </p:sp>
      <p:sp>
        <p:nvSpPr>
          <p:cNvPr id="253" name="Rounded Rectangle 25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01:04</a:t>
            </a:r>
          </a:p>
        </p:txBody>
      </p:sp>
      <p:sp>
        <p:nvSpPr>
          <p:cNvPr id="254" name="Rounded Rectangle 25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01:03</a:t>
            </a:r>
          </a:p>
        </p:txBody>
      </p:sp>
      <p:sp>
        <p:nvSpPr>
          <p:cNvPr id="255" name="Rounded Rectangle 25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01:02</a:t>
            </a:r>
          </a:p>
        </p:txBody>
      </p:sp>
      <p:sp>
        <p:nvSpPr>
          <p:cNvPr id="256" name="Rounded Rectangle 25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01:01</a:t>
            </a:r>
          </a:p>
        </p:txBody>
      </p:sp>
      <p:sp>
        <p:nvSpPr>
          <p:cNvPr id="257" name="Rounded Rectangle 25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01:00</a:t>
            </a:r>
          </a:p>
        </p:txBody>
      </p:sp>
      <p:sp>
        <p:nvSpPr>
          <p:cNvPr id="258" name="Rounded Rectangle 25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00:59</a:t>
            </a:r>
          </a:p>
        </p:txBody>
      </p:sp>
      <p:sp>
        <p:nvSpPr>
          <p:cNvPr id="259" name="Rounded Rectangle 25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00:58</a:t>
            </a:r>
          </a:p>
        </p:txBody>
      </p:sp>
      <p:sp>
        <p:nvSpPr>
          <p:cNvPr id="260" name="Rounded Rectangle 25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00:57</a:t>
            </a:r>
          </a:p>
        </p:txBody>
      </p:sp>
      <p:sp>
        <p:nvSpPr>
          <p:cNvPr id="261" name="Rounded Rectangle 26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00:56</a:t>
            </a:r>
          </a:p>
        </p:txBody>
      </p:sp>
      <p:sp>
        <p:nvSpPr>
          <p:cNvPr id="262" name="Rounded Rectangle 26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00:55</a:t>
            </a:r>
          </a:p>
        </p:txBody>
      </p:sp>
      <p:sp>
        <p:nvSpPr>
          <p:cNvPr id="263" name="Rounded Rectangle 26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00:54</a:t>
            </a:r>
          </a:p>
        </p:txBody>
      </p:sp>
      <p:sp>
        <p:nvSpPr>
          <p:cNvPr id="264" name="Rounded Rectangle 26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00:53</a:t>
            </a:r>
          </a:p>
        </p:txBody>
      </p:sp>
      <p:sp>
        <p:nvSpPr>
          <p:cNvPr id="265" name="Rounded Rectangle 26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00:52</a:t>
            </a:r>
          </a:p>
        </p:txBody>
      </p:sp>
      <p:sp>
        <p:nvSpPr>
          <p:cNvPr id="266" name="Rounded Rectangle 26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00:51</a:t>
            </a:r>
          </a:p>
        </p:txBody>
      </p:sp>
      <p:sp>
        <p:nvSpPr>
          <p:cNvPr id="267" name="Rounded Rectangle 26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00:50</a:t>
            </a:r>
          </a:p>
        </p:txBody>
      </p:sp>
      <p:sp>
        <p:nvSpPr>
          <p:cNvPr id="268" name="Rounded Rectangle 26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00:49</a:t>
            </a:r>
          </a:p>
        </p:txBody>
      </p:sp>
      <p:sp>
        <p:nvSpPr>
          <p:cNvPr id="269" name="Rounded Rectangle 26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00:48</a:t>
            </a:r>
          </a:p>
        </p:txBody>
      </p:sp>
      <p:sp>
        <p:nvSpPr>
          <p:cNvPr id="270" name="Rounded Rectangle 26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00:47</a:t>
            </a:r>
          </a:p>
        </p:txBody>
      </p:sp>
      <p:sp>
        <p:nvSpPr>
          <p:cNvPr id="271" name="Rounded Rectangle 27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00:46</a:t>
            </a:r>
          </a:p>
        </p:txBody>
      </p:sp>
      <p:sp>
        <p:nvSpPr>
          <p:cNvPr id="272" name="Rounded Rectangle 27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00:45</a:t>
            </a:r>
          </a:p>
        </p:txBody>
      </p:sp>
      <p:sp>
        <p:nvSpPr>
          <p:cNvPr id="273" name="Rounded Rectangle 27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00:44</a:t>
            </a:r>
          </a:p>
        </p:txBody>
      </p:sp>
      <p:sp>
        <p:nvSpPr>
          <p:cNvPr id="274" name="Rounded Rectangle 27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00:43</a:t>
            </a:r>
          </a:p>
        </p:txBody>
      </p:sp>
      <p:sp>
        <p:nvSpPr>
          <p:cNvPr id="275" name="Rounded Rectangle 27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00:42</a:t>
            </a:r>
          </a:p>
        </p:txBody>
      </p:sp>
      <p:sp>
        <p:nvSpPr>
          <p:cNvPr id="276" name="Rounded Rectangle 27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00:41</a:t>
            </a:r>
          </a:p>
        </p:txBody>
      </p:sp>
      <p:sp>
        <p:nvSpPr>
          <p:cNvPr id="277" name="Rounded Rectangle 27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00:40</a:t>
            </a:r>
          </a:p>
        </p:txBody>
      </p:sp>
      <p:sp>
        <p:nvSpPr>
          <p:cNvPr id="278" name="Rounded Rectangle 27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00:39</a:t>
            </a:r>
          </a:p>
        </p:txBody>
      </p:sp>
      <p:sp>
        <p:nvSpPr>
          <p:cNvPr id="279" name="Rounded Rectangle 27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00:38</a:t>
            </a:r>
          </a:p>
        </p:txBody>
      </p:sp>
      <p:sp>
        <p:nvSpPr>
          <p:cNvPr id="280" name="Rounded Rectangle 27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00:37</a:t>
            </a:r>
          </a:p>
        </p:txBody>
      </p:sp>
      <p:sp>
        <p:nvSpPr>
          <p:cNvPr id="281" name="Rounded Rectangle 28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00:36</a:t>
            </a:r>
          </a:p>
        </p:txBody>
      </p:sp>
      <p:sp>
        <p:nvSpPr>
          <p:cNvPr id="282" name="Rounded Rectangle 28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00:35</a:t>
            </a:r>
          </a:p>
        </p:txBody>
      </p:sp>
      <p:sp>
        <p:nvSpPr>
          <p:cNvPr id="283" name="Rounded Rectangle 28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00:34</a:t>
            </a:r>
          </a:p>
        </p:txBody>
      </p:sp>
      <p:sp>
        <p:nvSpPr>
          <p:cNvPr id="284" name="Rounded Rectangle 28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00:33</a:t>
            </a:r>
          </a:p>
        </p:txBody>
      </p:sp>
      <p:sp>
        <p:nvSpPr>
          <p:cNvPr id="285" name="Rounded Rectangle 28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00:32</a:t>
            </a:r>
          </a:p>
        </p:txBody>
      </p:sp>
      <p:sp>
        <p:nvSpPr>
          <p:cNvPr id="286" name="Rounded Rectangle 28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00:31</a:t>
            </a:r>
          </a:p>
        </p:txBody>
      </p:sp>
      <p:sp>
        <p:nvSpPr>
          <p:cNvPr id="287" name="Rounded Rectangle 28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00:30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00:29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00:28</a:t>
            </a:r>
          </a:p>
        </p:txBody>
      </p:sp>
      <p:sp>
        <p:nvSpPr>
          <p:cNvPr id="290" name="Rounded Rectangle 28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00:27</a:t>
            </a:r>
          </a:p>
        </p:txBody>
      </p:sp>
      <p:sp>
        <p:nvSpPr>
          <p:cNvPr id="291" name="Rounded Rectangle 29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00:26</a:t>
            </a:r>
          </a:p>
        </p:txBody>
      </p:sp>
      <p:sp>
        <p:nvSpPr>
          <p:cNvPr id="292" name="Rounded Rectangle 29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00:25</a:t>
            </a:r>
          </a:p>
        </p:txBody>
      </p:sp>
      <p:sp>
        <p:nvSpPr>
          <p:cNvPr id="293" name="Rounded Rectangle 29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00:24</a:t>
            </a:r>
          </a:p>
        </p:txBody>
      </p:sp>
      <p:sp>
        <p:nvSpPr>
          <p:cNvPr id="294" name="Rounded Rectangle 29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00:23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00:22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00:21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00:20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00:19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00:18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00:17</a:t>
            </a:r>
          </a:p>
        </p:txBody>
      </p:sp>
      <p:sp>
        <p:nvSpPr>
          <p:cNvPr id="301" name="Rounded Rectangle 30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00:16</a:t>
            </a:r>
          </a:p>
        </p:txBody>
      </p:sp>
      <p:sp>
        <p:nvSpPr>
          <p:cNvPr id="302" name="Rounded Rectangle 30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00:15</a:t>
            </a:r>
          </a:p>
        </p:txBody>
      </p:sp>
      <p:sp>
        <p:nvSpPr>
          <p:cNvPr id="303" name="Rounded Rectangle 30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00:14</a:t>
            </a:r>
          </a:p>
        </p:txBody>
      </p:sp>
      <p:sp>
        <p:nvSpPr>
          <p:cNvPr id="304" name="Rounded Rectangle 30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00:13</a:t>
            </a:r>
          </a:p>
        </p:txBody>
      </p:sp>
      <p:sp>
        <p:nvSpPr>
          <p:cNvPr id="305" name="Rounded Rectangle 30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00:12</a:t>
            </a:r>
          </a:p>
        </p:txBody>
      </p:sp>
      <p:sp>
        <p:nvSpPr>
          <p:cNvPr id="306" name="Rounded Rectangle 30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00:11</a:t>
            </a:r>
          </a:p>
        </p:txBody>
      </p:sp>
      <p:sp>
        <p:nvSpPr>
          <p:cNvPr id="307" name="Rounded Rectangle 30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00:10</a:t>
            </a:r>
          </a:p>
        </p:txBody>
      </p:sp>
      <p:sp>
        <p:nvSpPr>
          <p:cNvPr id="308" name="Rounded Rectangle 30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00:09</a:t>
            </a:r>
          </a:p>
        </p:txBody>
      </p:sp>
      <p:sp>
        <p:nvSpPr>
          <p:cNvPr id="309" name="Rounded Rectangle 30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00:08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00:07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00:06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00:05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00:04</a:t>
            </a:r>
          </a:p>
        </p:txBody>
      </p:sp>
      <p:sp>
        <p:nvSpPr>
          <p:cNvPr id="314" name="Rounded Rectangle 31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00:03</a:t>
            </a:r>
          </a:p>
        </p:txBody>
      </p:sp>
      <p:sp>
        <p:nvSpPr>
          <p:cNvPr id="315" name="Rounded Rectangle 31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00:02</a:t>
            </a:r>
          </a:p>
        </p:txBody>
      </p:sp>
      <p:sp>
        <p:nvSpPr>
          <p:cNvPr id="316" name="Rounded Rectangle 31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00:01</a:t>
            </a:r>
          </a:p>
        </p:txBody>
      </p:sp>
      <p:sp>
        <p:nvSpPr>
          <p:cNvPr id="317" name="Rounded Rectangle 31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00:00</a:t>
            </a:r>
          </a:p>
        </p:txBody>
      </p:sp>
      <p:sp>
        <p:nvSpPr>
          <p:cNvPr id="318" name="Oval 317"/>
          <p:cNvSpPr/>
          <p:nvPr/>
        </p:nvSpPr>
        <p:spPr>
          <a:xfrm>
            <a:off x="2577601" y="5924085"/>
            <a:ext cx="2701409" cy="5982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5455" y="1349198"/>
            <a:ext cx="10210800" cy="4275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5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5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5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5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5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5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5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15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25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35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45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5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65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75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85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95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5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15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25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35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45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5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65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75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85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95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05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15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25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35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45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55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65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75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85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95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5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15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5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35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45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55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65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85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95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05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15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25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35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45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55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65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75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85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695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05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15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25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35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45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55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65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75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85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795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05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15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25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35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45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55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65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75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885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95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05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15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25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35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45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55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65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975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985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995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182500"/>
                            </p:stCondLst>
                            <p:childTnLst>
                              <p:par>
                                <p:cTn id="5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183500"/>
                            </p:stCondLst>
                            <p:childTnLst>
                              <p:par>
                                <p:cTn id="5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184500"/>
                            </p:stCondLst>
                            <p:childTnLst>
                              <p:par>
                                <p:cTn id="5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185500"/>
                            </p:stCondLst>
                            <p:childTnLst>
                              <p:par>
                                <p:cTn id="5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186500"/>
                            </p:stCondLst>
                            <p:childTnLst>
                              <p:par>
                                <p:cTn id="5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187500"/>
                            </p:stCondLst>
                            <p:childTnLst>
                              <p:par>
                                <p:cTn id="5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188500"/>
                            </p:stCondLst>
                            <p:childTnLst>
                              <p:par>
                                <p:cTn id="5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189500"/>
                            </p:stCondLst>
                            <p:childTnLst>
                              <p:par>
                                <p:cTn id="5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190500"/>
                            </p:stCondLst>
                            <p:childTnLst>
                              <p:par>
                                <p:cTn id="5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191500"/>
                            </p:stCondLst>
                            <p:childTnLst>
                              <p:par>
                                <p:cTn id="5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192500"/>
                            </p:stCondLst>
                            <p:childTnLst>
                              <p:par>
                                <p:cTn id="5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193500"/>
                            </p:stCondLst>
                            <p:childTnLst>
                              <p:par>
                                <p:cTn id="5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>
                            <p:stCondLst>
                              <p:cond delay="194500"/>
                            </p:stCondLst>
                            <p:childTnLst>
                              <p:par>
                                <p:cTn id="6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195500"/>
                            </p:stCondLst>
                            <p:childTnLst>
                              <p:par>
                                <p:cTn id="6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196500"/>
                            </p:stCondLst>
                            <p:childTnLst>
                              <p:par>
                                <p:cTn id="6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197500"/>
                            </p:stCondLst>
                            <p:childTnLst>
                              <p:par>
                                <p:cTn id="6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>
                            <p:stCondLst>
                              <p:cond delay="198500"/>
                            </p:stCondLst>
                            <p:childTnLst>
                              <p:par>
                                <p:cTn id="6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199500"/>
                            </p:stCondLst>
                            <p:childTnLst>
                              <p:par>
                                <p:cTn id="6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200500"/>
                            </p:stCondLst>
                            <p:childTnLst>
                              <p:par>
                                <p:cTn id="6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201500"/>
                            </p:stCondLst>
                            <p:childTnLst>
                              <p:par>
                                <p:cTn id="6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>
                            <p:stCondLst>
                              <p:cond delay="202500"/>
                            </p:stCondLst>
                            <p:childTnLst>
                              <p:par>
                                <p:cTn id="6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203500"/>
                            </p:stCondLst>
                            <p:childTnLst>
                              <p:par>
                                <p:cTn id="6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204500"/>
                            </p:stCondLst>
                            <p:childTnLst>
                              <p:par>
                                <p:cTn id="6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205500"/>
                            </p:stCondLst>
                            <p:childTnLst>
                              <p:par>
                                <p:cTn id="6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>
                            <p:stCondLst>
                              <p:cond delay="206500"/>
                            </p:stCondLst>
                            <p:childTnLst>
                              <p:par>
                                <p:cTn id="6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207500"/>
                            </p:stCondLst>
                            <p:childTnLst>
                              <p:par>
                                <p:cTn id="6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208500"/>
                            </p:stCondLst>
                            <p:childTnLst>
                              <p:par>
                                <p:cTn id="6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209500"/>
                            </p:stCondLst>
                            <p:childTnLst>
                              <p:par>
                                <p:cTn id="6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>
                            <p:stCondLst>
                              <p:cond delay="210500"/>
                            </p:stCondLst>
                            <p:childTnLst>
                              <p:par>
                                <p:cTn id="6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211500"/>
                            </p:stCondLst>
                            <p:childTnLst>
                              <p:par>
                                <p:cTn id="6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>
                            <p:stCondLst>
                              <p:cond delay="212500"/>
                            </p:stCondLst>
                            <p:childTnLst>
                              <p:par>
                                <p:cTn id="6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213500"/>
                            </p:stCondLst>
                            <p:childTnLst>
                              <p:par>
                                <p:cTn id="6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>
                            <p:stCondLst>
                              <p:cond delay="214500"/>
                            </p:stCondLst>
                            <p:childTnLst>
                              <p:par>
                                <p:cTn id="6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215500"/>
                            </p:stCondLst>
                            <p:childTnLst>
                              <p:par>
                                <p:cTn id="6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216500"/>
                            </p:stCondLst>
                            <p:childTnLst>
                              <p:par>
                                <p:cTn id="6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217500"/>
                            </p:stCondLst>
                            <p:childTnLst>
                              <p:par>
                                <p:cTn id="6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>
                            <p:stCondLst>
                              <p:cond delay="218500"/>
                            </p:stCondLst>
                            <p:childTnLst>
                              <p:par>
                                <p:cTn id="6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219500"/>
                            </p:stCondLst>
                            <p:childTnLst>
                              <p:par>
                                <p:cTn id="6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220500"/>
                            </p:stCondLst>
                            <p:childTnLst>
                              <p:par>
                                <p:cTn id="6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221500"/>
                            </p:stCondLst>
                            <p:childTnLst>
                              <p:par>
                                <p:cTn id="6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>
                            <p:stCondLst>
                              <p:cond delay="222500"/>
                            </p:stCondLst>
                            <p:childTnLst>
                              <p:par>
                                <p:cTn id="6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223500"/>
                            </p:stCondLst>
                            <p:childTnLst>
                              <p:par>
                                <p:cTn id="6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>
                            <p:stCondLst>
                              <p:cond delay="224500"/>
                            </p:stCondLst>
                            <p:childTnLst>
                              <p:par>
                                <p:cTn id="6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225500"/>
                            </p:stCondLst>
                            <p:childTnLst>
                              <p:par>
                                <p:cTn id="6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>
                            <p:stCondLst>
                              <p:cond delay="226500"/>
                            </p:stCondLst>
                            <p:childTnLst>
                              <p:par>
                                <p:cTn id="6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227500"/>
                            </p:stCondLst>
                            <p:childTnLst>
                              <p:par>
                                <p:cTn id="7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228500"/>
                            </p:stCondLst>
                            <p:childTnLst>
                              <p:par>
                                <p:cTn id="7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229500"/>
                            </p:stCondLst>
                            <p:childTnLst>
                              <p:par>
                                <p:cTn id="7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>
                            <p:stCondLst>
                              <p:cond delay="230500"/>
                            </p:stCondLst>
                            <p:childTnLst>
                              <p:par>
                                <p:cTn id="7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231500"/>
                            </p:stCondLst>
                            <p:childTnLst>
                              <p:par>
                                <p:cTn id="7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>
                            <p:stCondLst>
                              <p:cond delay="232500"/>
                            </p:stCondLst>
                            <p:childTnLst>
                              <p:par>
                                <p:cTn id="7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>
                            <p:stCondLst>
                              <p:cond delay="233500"/>
                            </p:stCondLst>
                            <p:childTnLst>
                              <p:par>
                                <p:cTn id="7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>
                            <p:stCondLst>
                              <p:cond delay="234500"/>
                            </p:stCondLst>
                            <p:childTnLst>
                              <p:par>
                                <p:cTn id="7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235500"/>
                            </p:stCondLst>
                            <p:childTnLst>
                              <p:par>
                                <p:cTn id="7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236500"/>
                            </p:stCondLst>
                            <p:childTnLst>
                              <p:par>
                                <p:cTn id="7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>
                            <p:stCondLst>
                              <p:cond delay="237500"/>
                            </p:stCondLst>
                            <p:childTnLst>
                              <p:par>
                                <p:cTn id="7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>
                            <p:stCondLst>
                              <p:cond delay="238500"/>
                            </p:stCondLst>
                            <p:childTnLst>
                              <p:par>
                                <p:cTn id="7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>
                            <p:stCondLst>
                              <p:cond delay="239500"/>
                            </p:stCondLst>
                            <p:childTnLst>
                              <p:par>
                                <p:cTn id="7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>
                            <p:stCondLst>
                              <p:cond delay="240500"/>
                            </p:stCondLst>
                            <p:childTnLst>
                              <p:par>
                                <p:cTn id="7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>
                            <p:stCondLst>
                              <p:cond delay="241500"/>
                            </p:stCondLst>
                            <p:childTnLst>
                              <p:par>
                                <p:cTn id="7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>
                            <p:stCondLst>
                              <p:cond delay="242500"/>
                            </p:stCondLst>
                            <p:childTnLst>
                              <p:par>
                                <p:cTn id="7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>
                            <p:stCondLst>
                              <p:cond delay="243500"/>
                            </p:stCondLst>
                            <p:childTnLst>
                              <p:par>
                                <p:cTn id="7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1" fill="hold">
                            <p:stCondLst>
                              <p:cond delay="244500"/>
                            </p:stCondLst>
                            <p:childTnLst>
                              <p:par>
                                <p:cTn id="7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>
                            <p:stCondLst>
                              <p:cond delay="245500"/>
                            </p:stCondLst>
                            <p:childTnLst>
                              <p:par>
                                <p:cTn id="7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>
                            <p:stCondLst>
                              <p:cond delay="246500"/>
                            </p:stCondLst>
                            <p:childTnLst>
                              <p:par>
                                <p:cTn id="7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>
                            <p:stCondLst>
                              <p:cond delay="247500"/>
                            </p:stCondLst>
                            <p:childTnLst>
                              <p:par>
                                <p:cTn id="7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3" fill="hold">
                            <p:stCondLst>
                              <p:cond delay="248500"/>
                            </p:stCondLst>
                            <p:childTnLst>
                              <p:par>
                                <p:cTn id="7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6" fill="hold">
                            <p:stCondLst>
                              <p:cond delay="249500"/>
                            </p:stCondLst>
                            <p:childTnLst>
                              <p:par>
                                <p:cTn id="7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>
                            <p:stCondLst>
                              <p:cond delay="250500"/>
                            </p:stCondLst>
                            <p:childTnLst>
                              <p:par>
                                <p:cTn id="7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>
                            <p:stCondLst>
                              <p:cond delay="251500"/>
                            </p:stCondLst>
                            <p:childTnLst>
                              <p:par>
                                <p:cTn id="7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5" fill="hold">
                            <p:stCondLst>
                              <p:cond delay="252500"/>
                            </p:stCondLst>
                            <p:childTnLst>
                              <p:par>
                                <p:cTn id="7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8" fill="hold">
                            <p:stCondLst>
                              <p:cond delay="253500"/>
                            </p:stCondLst>
                            <p:childTnLst>
                              <p:par>
                                <p:cTn id="7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1" fill="hold">
                            <p:stCondLst>
                              <p:cond delay="254500"/>
                            </p:stCondLst>
                            <p:childTnLst>
                              <p:par>
                                <p:cTn id="7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>
                            <p:stCondLst>
                              <p:cond delay="255500"/>
                            </p:stCondLst>
                            <p:childTnLst>
                              <p:par>
                                <p:cTn id="7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7" fill="hold">
                            <p:stCondLst>
                              <p:cond delay="256500"/>
                            </p:stCondLst>
                            <p:childTnLst>
                              <p:par>
                                <p:cTn id="7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0" fill="hold">
                            <p:stCondLst>
                              <p:cond delay="257500"/>
                            </p:stCondLst>
                            <p:childTnLst>
                              <p:par>
                                <p:cTn id="7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3" fill="hold">
                            <p:stCondLst>
                              <p:cond delay="258500"/>
                            </p:stCondLst>
                            <p:childTnLst>
                              <p:par>
                                <p:cTn id="7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6" fill="hold">
                            <p:stCondLst>
                              <p:cond delay="259500"/>
                            </p:stCondLst>
                            <p:childTnLst>
                              <p:par>
                                <p:cTn id="7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9" fill="hold">
                            <p:stCondLst>
                              <p:cond delay="260500"/>
                            </p:stCondLst>
                            <p:childTnLst>
                              <p:par>
                                <p:cTn id="8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2" fill="hold">
                            <p:stCondLst>
                              <p:cond delay="261500"/>
                            </p:stCondLst>
                            <p:childTnLst>
                              <p:par>
                                <p:cTn id="8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5" fill="hold">
                            <p:stCondLst>
                              <p:cond delay="262500"/>
                            </p:stCondLst>
                            <p:childTnLst>
                              <p:par>
                                <p:cTn id="8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8" fill="hold">
                            <p:stCondLst>
                              <p:cond delay="263500"/>
                            </p:stCondLst>
                            <p:childTnLst>
                              <p:par>
                                <p:cTn id="8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1" fill="hold">
                            <p:stCondLst>
                              <p:cond delay="264500"/>
                            </p:stCondLst>
                            <p:childTnLst>
                              <p:par>
                                <p:cTn id="8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4" fill="hold">
                            <p:stCondLst>
                              <p:cond delay="265500"/>
                            </p:stCondLst>
                            <p:childTnLst>
                              <p:par>
                                <p:cTn id="8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7" fill="hold">
                            <p:stCondLst>
                              <p:cond delay="266500"/>
                            </p:stCondLst>
                            <p:childTnLst>
                              <p:par>
                                <p:cTn id="8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0" fill="hold">
                            <p:stCondLst>
                              <p:cond delay="267500"/>
                            </p:stCondLst>
                            <p:childTnLst>
                              <p:par>
                                <p:cTn id="8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3" fill="hold">
                            <p:stCondLst>
                              <p:cond delay="268500"/>
                            </p:stCondLst>
                            <p:childTnLst>
                              <p:par>
                                <p:cTn id="8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6" fill="hold">
                            <p:stCondLst>
                              <p:cond delay="269500"/>
                            </p:stCondLst>
                            <p:childTnLst>
                              <p:par>
                                <p:cTn id="8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9" fill="hold">
                            <p:stCondLst>
                              <p:cond delay="270500"/>
                            </p:stCondLst>
                            <p:childTnLst>
                              <p:par>
                                <p:cTn id="8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2" fill="hold">
                            <p:stCondLst>
                              <p:cond delay="271500"/>
                            </p:stCondLst>
                            <p:childTnLst>
                              <p:par>
                                <p:cTn id="8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5" fill="hold">
                            <p:stCondLst>
                              <p:cond delay="272500"/>
                            </p:stCondLst>
                            <p:childTnLst>
                              <p:par>
                                <p:cTn id="8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8" fill="hold">
                            <p:stCondLst>
                              <p:cond delay="273500"/>
                            </p:stCondLst>
                            <p:childTnLst>
                              <p:par>
                                <p:cTn id="8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1" fill="hold">
                            <p:stCondLst>
                              <p:cond delay="274500"/>
                            </p:stCondLst>
                            <p:childTnLst>
                              <p:par>
                                <p:cTn id="8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>
                            <p:stCondLst>
                              <p:cond delay="275500"/>
                            </p:stCondLst>
                            <p:childTnLst>
                              <p:par>
                                <p:cTn id="8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7" fill="hold">
                            <p:stCondLst>
                              <p:cond delay="276500"/>
                            </p:stCondLst>
                            <p:childTnLst>
                              <p:par>
                                <p:cTn id="8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0" fill="hold">
                            <p:stCondLst>
                              <p:cond delay="277500"/>
                            </p:stCondLst>
                            <p:childTnLst>
                              <p:par>
                                <p:cTn id="8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3" fill="hold">
                            <p:stCondLst>
                              <p:cond delay="278500"/>
                            </p:stCondLst>
                            <p:childTnLst>
                              <p:par>
                                <p:cTn id="8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6" fill="hold">
                            <p:stCondLst>
                              <p:cond delay="279500"/>
                            </p:stCondLst>
                            <p:childTnLst>
                              <p:par>
                                <p:cTn id="8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9" fill="hold">
                            <p:stCondLst>
                              <p:cond delay="280500"/>
                            </p:stCondLst>
                            <p:childTnLst>
                              <p:par>
                                <p:cTn id="8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>
                            <p:stCondLst>
                              <p:cond delay="281500"/>
                            </p:stCondLst>
                            <p:childTnLst>
                              <p:par>
                                <p:cTn id="8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5" fill="hold">
                            <p:stCondLst>
                              <p:cond delay="282500"/>
                            </p:stCondLst>
                            <p:childTnLst>
                              <p:par>
                                <p:cTn id="8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8" fill="hold">
                            <p:stCondLst>
                              <p:cond delay="283500"/>
                            </p:stCondLst>
                            <p:childTnLst>
                              <p:par>
                                <p:cTn id="8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1" fill="hold">
                            <p:stCondLst>
                              <p:cond delay="284500"/>
                            </p:stCondLst>
                            <p:childTnLst>
                              <p:par>
                                <p:cTn id="8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4" fill="hold">
                            <p:stCondLst>
                              <p:cond delay="285500"/>
                            </p:stCondLst>
                            <p:childTnLst>
                              <p:par>
                                <p:cTn id="8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7" fill="hold">
                            <p:stCondLst>
                              <p:cond delay="286500"/>
                            </p:stCondLst>
                            <p:childTnLst>
                              <p:par>
                                <p:cTn id="8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0" fill="hold">
                            <p:stCondLst>
                              <p:cond delay="287500"/>
                            </p:stCondLst>
                            <p:childTnLst>
                              <p:par>
                                <p:cTn id="8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3" fill="hold">
                            <p:stCondLst>
                              <p:cond delay="288500"/>
                            </p:stCondLst>
                            <p:childTnLst>
                              <p:par>
                                <p:cTn id="8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6" fill="hold">
                            <p:stCondLst>
                              <p:cond delay="289500"/>
                            </p:stCondLst>
                            <p:childTnLst>
                              <p:par>
                                <p:cTn id="8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9" fill="hold">
                            <p:stCondLst>
                              <p:cond delay="290500"/>
                            </p:stCondLst>
                            <p:childTnLst>
                              <p:par>
                                <p:cTn id="8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2" fill="hold">
                            <p:stCondLst>
                              <p:cond delay="291500"/>
                            </p:stCondLst>
                            <p:childTnLst>
                              <p:par>
                                <p:cTn id="8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5" fill="hold">
                            <p:stCondLst>
                              <p:cond delay="292500"/>
                            </p:stCondLst>
                            <p:childTnLst>
                              <p:par>
                                <p:cTn id="8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8" fill="hold">
                            <p:stCondLst>
                              <p:cond delay="293500"/>
                            </p:stCondLst>
                            <p:childTnLst>
                              <p:par>
                                <p:cTn id="8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1" fill="hold">
                            <p:stCondLst>
                              <p:cond delay="294500"/>
                            </p:stCondLst>
                            <p:childTnLst>
                              <p:par>
                                <p:cTn id="9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4" fill="hold">
                            <p:stCondLst>
                              <p:cond delay="295500"/>
                            </p:stCondLst>
                            <p:childTnLst>
                              <p:par>
                                <p:cTn id="9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7" fill="hold">
                            <p:stCondLst>
                              <p:cond delay="296500"/>
                            </p:stCondLst>
                            <p:childTnLst>
                              <p:par>
                                <p:cTn id="9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0" fill="hold">
                            <p:stCondLst>
                              <p:cond delay="297500"/>
                            </p:stCondLst>
                            <p:childTnLst>
                              <p:par>
                                <p:cTn id="9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3" fill="hold">
                            <p:stCondLst>
                              <p:cond delay="298500"/>
                            </p:stCondLst>
                            <p:childTnLst>
                              <p:par>
                                <p:cTn id="9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6" fill="hold">
                            <p:stCondLst>
                              <p:cond delay="299500"/>
                            </p:stCondLst>
                            <p:childTnLst>
                              <p:par>
                                <p:cTn id="9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9" fill="hold">
                            <p:stCondLst>
                              <p:cond delay="300500"/>
                            </p:stCondLst>
                            <p:childTnLst>
                              <p:par>
                                <p:cTn id="9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"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5420" y="628782"/>
            <a:ext cx="2942897" cy="52531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8655" y="462732"/>
            <a:ext cx="8132619" cy="616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5420" y="628782"/>
            <a:ext cx="2942897" cy="52531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487" y="532028"/>
            <a:ext cx="8015093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.gov.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gov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04792" y="1567185"/>
            <a:ext cx="678880" cy="62345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2497" y="3977895"/>
            <a:ext cx="678880" cy="62345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8637" y="4975431"/>
            <a:ext cx="678880" cy="62345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4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70363" y="1197987"/>
            <a:ext cx="91855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3810000" y="1330035"/>
            <a:ext cx="4627418" cy="2563091"/>
          </a:xfrm>
          <a:prstGeom prst="cloudCallout">
            <a:avLst>
              <a:gd name="adj1" fmla="val -93843"/>
              <a:gd name="adj2" fmla="val 93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310" y="412145"/>
            <a:ext cx="1929181" cy="488400"/>
          </a:xfrm>
          <a:prstGeom prst="rect">
            <a:avLst/>
          </a:prstGeom>
        </p:spPr>
      </p:pic>
      <p:pic>
        <p:nvPicPr>
          <p:cNvPr id="7" name="Picture 2" descr="https://cdn-icons-png.flaticon.com/512/3240/32408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9631"/>
            <a:ext cx="2878014" cy="290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2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2022</Words>
  <Application>Microsoft Office PowerPoint</Application>
  <PresentationFormat>Widescreen</PresentationFormat>
  <Paragraphs>727</Paragraphs>
  <Slides>31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31</vt:i4>
      </vt:variant>
    </vt:vector>
  </HeadingPairs>
  <TitlesOfParts>
    <vt:vector size="56" baseType="lpstr">
      <vt:lpstr>.VnArabia</vt:lpstr>
      <vt:lpstr>Arial</vt:lpstr>
      <vt:lpstr>Calibri</vt:lpstr>
      <vt:lpstr>Calibri Light</vt:lpstr>
      <vt:lpstr>等线</vt:lpstr>
      <vt:lpstr>Segoe Print</vt:lpstr>
      <vt:lpstr>SVN-SAF</vt:lpstr>
      <vt:lpstr>Tahoma</vt:lpstr>
      <vt:lpstr>Times New Roman</vt:lpstr>
      <vt:lpstr>UTM Kabel KT</vt:lpstr>
      <vt:lpstr>Wingdings</vt:lpstr>
      <vt:lpstr>方正黑体_GBK</vt:lpstr>
      <vt:lpstr>1_Office Theme</vt:lpstr>
      <vt:lpstr>4_Office Theme</vt:lpstr>
      <vt:lpstr>5_Office Theme</vt:lpstr>
      <vt:lpstr>8_Office Theme</vt:lpstr>
      <vt:lpstr>1_Office 主题</vt:lpstr>
      <vt:lpstr>2_Office 主题</vt:lpstr>
      <vt:lpstr>3_Office 主题</vt:lpstr>
      <vt:lpstr>4_Office 主题</vt:lpstr>
      <vt:lpstr>9_Office 主题</vt:lpstr>
      <vt:lpstr>12_Office 主题</vt:lpstr>
      <vt:lpstr>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VÒNG QUAY MAY MẮN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Admin</cp:lastModifiedBy>
  <cp:revision>196</cp:revision>
  <dcterms:created xsi:type="dcterms:W3CDTF">2022-07-17T19:34:00Z</dcterms:created>
  <dcterms:modified xsi:type="dcterms:W3CDTF">2023-09-28T02:05:35Z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8CE497A8B5A045C088FD58A31B9E8023</vt:lpwstr>
  </property>
  <property fmtid="{D5CDD505-2E9C-101B-9397-08002B2CF9AE}" pid="3" name="KSOProductBuildVer">
    <vt:lpwstr>1033-11.2.0.11417</vt:lpwstr>
  </property>
</Properties>
</file>